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84" r:id="rId3"/>
    <p:sldId id="262" r:id="rId4"/>
    <p:sldId id="263" r:id="rId5"/>
    <p:sldId id="274" r:id="rId6"/>
    <p:sldId id="287" r:id="rId7"/>
    <p:sldId id="275" r:id="rId8"/>
    <p:sldId id="270" r:id="rId9"/>
    <p:sldId id="285" r:id="rId10"/>
    <p:sldId id="276" r:id="rId11"/>
    <p:sldId id="283" r:id="rId12"/>
    <p:sldId id="277" r:id="rId13"/>
    <p:sldId id="280" r:id="rId14"/>
    <p:sldId id="279" r:id="rId15"/>
    <p:sldId id="278" r:id="rId16"/>
    <p:sldId id="281" r:id="rId17"/>
    <p:sldId id="282"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6" autoAdjust="0"/>
    <p:restoredTop sz="94660"/>
  </p:normalViewPr>
  <p:slideViewPr>
    <p:cSldViewPr snapToGrid="0">
      <p:cViewPr varScale="1">
        <p:scale>
          <a:sx n="116" d="100"/>
          <a:sy n="116" d="100"/>
        </p:scale>
        <p:origin x="12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7F6-48D0-8EC4-02EDC93E515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7F6-48D0-8EC4-02EDC93E515A}"/>
            </c:ext>
          </c:extLst>
        </c:ser>
        <c:ser>
          <c:idx val="2"/>
          <c:order val="2"/>
          <c:tx>
            <c:strRef>
              <c:f>Sheet1!$D$1</c:f>
              <c:strCache>
                <c:ptCount val="1"/>
                <c:pt idx="0">
                  <c:v>Series 3</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7F6-48D0-8EC4-02EDC93E515A}"/>
            </c:ext>
          </c:extLst>
        </c:ser>
        <c:dLbls>
          <c:showLegendKey val="0"/>
          <c:showVal val="0"/>
          <c:showCatName val="0"/>
          <c:showSerName val="0"/>
          <c:showPercent val="0"/>
          <c:showBubbleSize val="0"/>
        </c:dLbls>
        <c:gapWidth val="335"/>
        <c:axId val="803086408"/>
        <c:axId val="803089152"/>
      </c:barChart>
      <c:catAx>
        <c:axId val="803086408"/>
        <c:scaling>
          <c:orientation val="minMax"/>
        </c:scaling>
        <c:delete val="0"/>
        <c:axPos val="b"/>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803089152"/>
        <c:crosses val="autoZero"/>
        <c:auto val="1"/>
        <c:lblAlgn val="ctr"/>
        <c:lblOffset val="100"/>
        <c:noMultiLvlLbl val="0"/>
      </c:catAx>
      <c:valAx>
        <c:axId val="803089152"/>
        <c:scaling>
          <c:orientation val="minMax"/>
        </c:scaling>
        <c:delete val="0"/>
        <c:axPos val="l"/>
        <c:majorGridlines>
          <c:spPr>
            <a:ln w="9525" cap="flat" cmpd="sng" algn="ctr">
              <a:solidFill>
                <a:schemeClr val="bg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803086408"/>
        <c:crosses val="autoZero"/>
        <c:crossBetween val="between"/>
      </c:valAx>
      <c:spPr>
        <a:noFill/>
        <a:ln>
          <a:noFill/>
        </a:ln>
        <a:effectLst/>
      </c:spPr>
    </c:plotArea>
    <c:legend>
      <c:legendPos val="b"/>
      <c:layout>
        <c:manualLayout>
          <c:xMode val="edge"/>
          <c:yMode val="edge"/>
          <c:x val="0.3360391545259741"/>
          <c:y val="0.94495596093918"/>
          <c:w val="0.32470107903178769"/>
          <c:h val="5.24842730597124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31344F-A8D8-411A-AAB1-3AEC096877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9022"/>
            <a:ext cx="9141714" cy="6856284"/>
          </a:xfrm>
          <a:prstGeom prst="rect">
            <a:avLst/>
          </a:prstGeom>
        </p:spPr>
      </p:pic>
      <p:pic>
        <p:nvPicPr>
          <p:cNvPr id="12" name="Picture 11">
            <a:extLst>
              <a:ext uri="{FF2B5EF4-FFF2-40B4-BE49-F238E27FC236}">
                <a16:creationId xmlns:a16="http://schemas.microsoft.com/office/drawing/2014/main" id="{C109B9CD-6CA9-44ED-B942-A8D85CB4F7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556" y="5915012"/>
            <a:ext cx="938786" cy="493777"/>
          </a:xfrm>
          <a:prstGeom prst="rect">
            <a:avLst/>
          </a:prstGeom>
        </p:spPr>
      </p:pic>
      <p:sp>
        <p:nvSpPr>
          <p:cNvPr id="9" name="Text Placeholder 8">
            <a:extLst>
              <a:ext uri="{FF2B5EF4-FFF2-40B4-BE49-F238E27FC236}">
                <a16:creationId xmlns:a16="http://schemas.microsoft.com/office/drawing/2014/main" id="{0E0AB0C8-74CC-446F-9281-8E91AA70FD43}"/>
              </a:ext>
            </a:extLst>
          </p:cNvPr>
          <p:cNvSpPr>
            <a:spLocks noGrp="1"/>
          </p:cNvSpPr>
          <p:nvPr>
            <p:ph type="body" sz="quarter" idx="10" hasCustomPrompt="1"/>
          </p:nvPr>
        </p:nvSpPr>
        <p:spPr>
          <a:xfrm>
            <a:off x="5594749" y="3523415"/>
            <a:ext cx="3135596" cy="1102858"/>
          </a:xfrm>
          <a:prstGeom prst="rect">
            <a:avLst/>
          </a:prstGeom>
        </p:spPr>
        <p:txBody>
          <a:bodyPr>
            <a:noAutofit/>
          </a:bodyPr>
          <a:lstStyle>
            <a:lvl1pPr marL="0" indent="0">
              <a:spcBef>
                <a:spcPts val="0"/>
              </a:spcBef>
              <a:buNone/>
              <a:defRPr sz="3600">
                <a:solidFill>
                  <a:schemeClr val="tx2"/>
                </a:solidFill>
              </a:defRPr>
            </a:lvl1pPr>
          </a:lstStyle>
          <a:p>
            <a:pPr lvl="0"/>
            <a:r>
              <a:rPr lang="en-US" dirty="0"/>
              <a:t>Presentation </a:t>
            </a:r>
          </a:p>
          <a:p>
            <a:pPr lvl="0"/>
            <a:r>
              <a:rPr lang="en-US" dirty="0"/>
              <a:t>Title</a:t>
            </a:r>
          </a:p>
        </p:txBody>
      </p:sp>
      <p:sp>
        <p:nvSpPr>
          <p:cNvPr id="11" name="Text Placeholder 10">
            <a:extLst>
              <a:ext uri="{FF2B5EF4-FFF2-40B4-BE49-F238E27FC236}">
                <a16:creationId xmlns:a16="http://schemas.microsoft.com/office/drawing/2014/main" id="{BCA6C1C3-E0B6-4DA0-B906-995E3F944CC6}"/>
              </a:ext>
            </a:extLst>
          </p:cNvPr>
          <p:cNvSpPr>
            <a:spLocks noGrp="1"/>
          </p:cNvSpPr>
          <p:nvPr>
            <p:ph type="body" sz="quarter" idx="11" hasCustomPrompt="1"/>
          </p:nvPr>
        </p:nvSpPr>
        <p:spPr>
          <a:xfrm>
            <a:off x="5594746" y="4817526"/>
            <a:ext cx="3135596" cy="783318"/>
          </a:xfrm>
          <a:prstGeom prst="rect">
            <a:avLst/>
          </a:prstGeom>
        </p:spPr>
        <p:txBody>
          <a:bodyPr>
            <a:normAutofit/>
          </a:bodyPr>
          <a:lstStyle>
            <a:lvl1pPr marL="0" indent="0">
              <a:buNone/>
              <a:defRPr sz="1800">
                <a:solidFill>
                  <a:schemeClr val="bg1"/>
                </a:solidFill>
              </a:defRPr>
            </a:lvl1pPr>
          </a:lstStyle>
          <a:p>
            <a:pPr lvl="0"/>
            <a:r>
              <a:rPr lang="en-US" dirty="0"/>
              <a:t>Presentation Subtitle</a:t>
            </a:r>
          </a:p>
          <a:p>
            <a:pPr lvl="0"/>
            <a:r>
              <a:rPr lang="en-US" dirty="0"/>
              <a:t>Presentation Date</a:t>
            </a:r>
          </a:p>
        </p:txBody>
      </p:sp>
    </p:spTree>
    <p:extLst>
      <p:ext uri="{BB962C8B-B14F-4D97-AF65-F5344CB8AC3E}">
        <p14:creationId xmlns:p14="http://schemas.microsoft.com/office/powerpoint/2010/main" val="265383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Graphic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3D8DF8-815A-48B4-B65A-88DC6AAD2A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8"/>
            <a:ext cx="9141714" cy="6856284"/>
          </a:xfrm>
          <a:prstGeom prst="rect">
            <a:avLst/>
          </a:prstGeom>
        </p:spPr>
      </p:pic>
      <p:sp>
        <p:nvSpPr>
          <p:cNvPr id="2" name="Title 1">
            <a:extLst>
              <a:ext uri="{FF2B5EF4-FFF2-40B4-BE49-F238E27FC236}">
                <a16:creationId xmlns:a16="http://schemas.microsoft.com/office/drawing/2014/main" id="{A0AA6442-40EC-401A-A225-140A0CF11B41}"/>
              </a:ext>
            </a:extLst>
          </p:cNvPr>
          <p:cNvSpPr>
            <a:spLocks noGrp="1"/>
          </p:cNvSpPr>
          <p:nvPr>
            <p:ph type="title" hasCustomPrompt="1"/>
          </p:nvPr>
        </p:nvSpPr>
        <p:spPr>
          <a:xfrm>
            <a:off x="628651" y="365129"/>
            <a:ext cx="3857624" cy="1325563"/>
          </a:xfrm>
        </p:spPr>
        <p:txBody>
          <a:bodyPr/>
          <a:lstStyle>
            <a:lvl1pPr>
              <a:defRPr/>
            </a:lvl1pPr>
          </a:lstStyle>
          <a:p>
            <a:r>
              <a:rPr lang="en-US" dirty="0"/>
              <a:t>Slide Header</a:t>
            </a:r>
          </a:p>
        </p:txBody>
      </p:sp>
      <p:sp>
        <p:nvSpPr>
          <p:cNvPr id="9" name="Text Placeholder 8">
            <a:extLst>
              <a:ext uri="{FF2B5EF4-FFF2-40B4-BE49-F238E27FC236}">
                <a16:creationId xmlns:a16="http://schemas.microsoft.com/office/drawing/2014/main" id="{AE438211-8175-4277-B6C8-19E6C2D7C51C}"/>
              </a:ext>
            </a:extLst>
          </p:cNvPr>
          <p:cNvSpPr>
            <a:spLocks noGrp="1"/>
          </p:cNvSpPr>
          <p:nvPr>
            <p:ph type="body" sz="quarter" idx="12" hasCustomPrompt="1"/>
          </p:nvPr>
        </p:nvSpPr>
        <p:spPr>
          <a:xfrm>
            <a:off x="628651" y="1825629"/>
            <a:ext cx="3857624" cy="4016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99719BFA-6A30-4875-AC95-5728A8CB0240}"/>
              </a:ext>
            </a:extLst>
          </p:cNvPr>
          <p:cNvSpPr>
            <a:spLocks noGrp="1"/>
          </p:cNvSpPr>
          <p:nvPr>
            <p:ph type="sldNum" sz="quarter" idx="4"/>
          </p:nvPr>
        </p:nvSpPr>
        <p:spPr>
          <a:xfrm>
            <a:off x="6969578" y="6464300"/>
            <a:ext cx="1904745" cy="181800"/>
          </a:xfrm>
          <a:prstGeom prst="rect">
            <a:avLst/>
          </a:prstGeom>
        </p:spPr>
        <p:txBody>
          <a:bodyPr vert="horz" lIns="91440" tIns="45720" rIns="91440" bIns="45720" rtlCol="0" anchor="ctr"/>
          <a:lstStyle>
            <a:lvl1pPr algn="r">
              <a:defRPr sz="900">
                <a:solidFill>
                  <a:schemeClr val="tx2"/>
                </a:solidFill>
              </a:defRPr>
            </a:lvl1pPr>
          </a:lstStyle>
          <a:p>
            <a:fld id="{9D85EF1F-7307-41BC-8C08-94B176AED8EE}" type="slidenum">
              <a:rPr lang="en-US" smtClean="0">
                <a:solidFill>
                  <a:srgbClr val="59CBE8"/>
                </a:solidFill>
              </a:rPr>
              <a:pPr/>
              <a:t>‹#›</a:t>
            </a:fld>
            <a:endParaRPr lang="en-US" dirty="0">
              <a:solidFill>
                <a:srgbClr val="59CBE8"/>
              </a:solidFill>
            </a:endParaRPr>
          </a:p>
        </p:txBody>
      </p:sp>
      <p:sp>
        <p:nvSpPr>
          <p:cNvPr id="6" name="Text Placeholder 2">
            <a:extLst>
              <a:ext uri="{FF2B5EF4-FFF2-40B4-BE49-F238E27FC236}">
                <a16:creationId xmlns:a16="http://schemas.microsoft.com/office/drawing/2014/main" id="{C8A0A025-727F-4C46-B2DE-C887875C1A1F}"/>
              </a:ext>
            </a:extLst>
          </p:cNvPr>
          <p:cNvSpPr txBox="1">
            <a:spLocks/>
          </p:cNvSpPr>
          <p:nvPr userDrawn="1"/>
        </p:nvSpPr>
        <p:spPr>
          <a:xfrm>
            <a:off x="5969454" y="1825629"/>
            <a:ext cx="2879271" cy="18755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2"/>
                </a:solidFill>
                <a:latin typeface="+mn-lt"/>
                <a:ea typeface="+mn-ea"/>
                <a:cs typeface="+mn-cs"/>
              </a:defRPr>
            </a:lvl1pPr>
            <a:lvl2pPr marL="228600" indent="-228600" algn="l" defTabSz="914400" rtl="0" eaLnBrk="1" latinLnBrk="0" hangingPunct="1">
              <a:lnSpc>
                <a:spcPct val="90000"/>
              </a:lnSpc>
              <a:spcBef>
                <a:spcPts val="1200"/>
              </a:spcBef>
              <a:buFont typeface="Arial" panose="020B0604020202020204" pitchFamily="34" charset="0"/>
              <a:buChar char="•"/>
              <a:defRPr sz="1800" b="1" kern="1200">
                <a:solidFill>
                  <a:schemeClr val="accent4"/>
                </a:solidFill>
                <a:latin typeface="+mn-lt"/>
                <a:ea typeface="+mn-ea"/>
                <a:cs typeface="+mn-cs"/>
              </a:defRPr>
            </a:lvl2pPr>
            <a:lvl3pPr marL="800100" indent="-279400" algn="l" defTabSz="914400" rtl="0" eaLnBrk="1" latinLnBrk="0" hangingPunct="1">
              <a:lnSpc>
                <a:spcPct val="90000"/>
              </a:lnSpc>
              <a:spcBef>
                <a:spcPts val="1200"/>
              </a:spcBef>
              <a:buFont typeface="Arial" panose="020B0604020202020204" pitchFamily="34" charset="0"/>
              <a:buChar char="•"/>
              <a:defRPr sz="1600" b="1" kern="1200">
                <a:solidFill>
                  <a:schemeClr val="accent4"/>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1400" b="1" kern="1200">
                <a:solidFill>
                  <a:schemeClr val="accent4"/>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1400" b="1"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solidFill>
                  <a:schemeClr val="bg1"/>
                </a:solidFill>
              </a:rPr>
              <a:t>Supporting text can go over here</a:t>
            </a:r>
          </a:p>
        </p:txBody>
      </p:sp>
    </p:spTree>
    <p:extLst>
      <p:ext uri="{BB962C8B-B14F-4D97-AF65-F5344CB8AC3E}">
        <p14:creationId xmlns:p14="http://schemas.microsoft.com/office/powerpoint/2010/main" val="305890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79F2B7-14D2-45F7-B24F-1C43A249D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0115" y="0"/>
            <a:ext cx="12192000" cy="6858000"/>
          </a:xfrm>
          <a:prstGeom prst="rect">
            <a:avLst/>
          </a:prstGeom>
        </p:spPr>
      </p:pic>
      <p:sp>
        <p:nvSpPr>
          <p:cNvPr id="2" name="Title 1">
            <a:extLst>
              <a:ext uri="{FF2B5EF4-FFF2-40B4-BE49-F238E27FC236}">
                <a16:creationId xmlns:a16="http://schemas.microsoft.com/office/drawing/2014/main" id="{241CBC65-8D0F-4120-A036-3058C86319ED}"/>
              </a:ext>
            </a:extLst>
          </p:cNvPr>
          <p:cNvSpPr>
            <a:spLocks noGrp="1"/>
          </p:cNvSpPr>
          <p:nvPr>
            <p:ph type="title" hasCustomPrompt="1"/>
          </p:nvPr>
        </p:nvSpPr>
        <p:spPr>
          <a:xfrm>
            <a:off x="6457955" y="4545248"/>
            <a:ext cx="2337707" cy="1325563"/>
          </a:xfrm>
        </p:spPr>
        <p:txBody>
          <a:bodyPr>
            <a:normAutofit/>
          </a:bodyPr>
          <a:lstStyle>
            <a:lvl1pPr>
              <a:defRPr sz="2400" i="1"/>
            </a:lvl1pPr>
          </a:lstStyle>
          <a:p>
            <a:r>
              <a:rPr lang="en-US" dirty="0"/>
              <a:t>“Insert a quote or message here”</a:t>
            </a:r>
          </a:p>
        </p:txBody>
      </p:sp>
      <p:sp>
        <p:nvSpPr>
          <p:cNvPr id="3" name="Slide Number Placeholder 2">
            <a:extLst>
              <a:ext uri="{FF2B5EF4-FFF2-40B4-BE49-F238E27FC236}">
                <a16:creationId xmlns:a16="http://schemas.microsoft.com/office/drawing/2014/main" id="{D7DDB6AA-55E6-433D-A6A2-3EEA381A9F54}"/>
              </a:ext>
            </a:extLst>
          </p:cNvPr>
          <p:cNvSpPr>
            <a:spLocks noGrp="1"/>
          </p:cNvSpPr>
          <p:nvPr>
            <p:ph type="sldNum" sz="quarter" idx="10"/>
          </p:nvPr>
        </p:nvSpPr>
        <p:spPr/>
        <p:txBody>
          <a:bodyPr/>
          <a:lstStyle/>
          <a:p>
            <a:fld id="{9D85EF1F-7307-41BC-8C08-94B176AED8EE}" type="slidenum">
              <a:rPr lang="en-US" smtClean="0">
                <a:solidFill>
                  <a:srgbClr val="59CBE8"/>
                </a:solidFill>
              </a:rPr>
              <a:pPr/>
              <a:t>‹#›</a:t>
            </a:fld>
            <a:endParaRPr lang="en-US" dirty="0">
              <a:solidFill>
                <a:srgbClr val="59CBE8"/>
              </a:solidFill>
            </a:endParaRPr>
          </a:p>
        </p:txBody>
      </p:sp>
    </p:spTree>
    <p:extLst>
      <p:ext uri="{BB962C8B-B14F-4D97-AF65-F5344CB8AC3E}">
        <p14:creationId xmlns:p14="http://schemas.microsoft.com/office/powerpoint/2010/main" val="132285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D26592-E925-4441-8BBF-7061DC86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9" y="762"/>
            <a:ext cx="9141969" cy="6856476"/>
          </a:xfrm>
          <a:prstGeom prst="rect">
            <a:avLst/>
          </a:prstGeom>
        </p:spPr>
      </p:pic>
      <p:sp>
        <p:nvSpPr>
          <p:cNvPr id="2" name="Title 1">
            <a:extLst>
              <a:ext uri="{FF2B5EF4-FFF2-40B4-BE49-F238E27FC236}">
                <a16:creationId xmlns:a16="http://schemas.microsoft.com/office/drawing/2014/main" id="{9D9BFEED-D049-4AD1-ADAD-9A3C04EB66A2}"/>
              </a:ext>
            </a:extLst>
          </p:cNvPr>
          <p:cNvSpPr>
            <a:spLocks noGrp="1"/>
          </p:cNvSpPr>
          <p:nvPr>
            <p:ph type="title" hasCustomPrompt="1"/>
          </p:nvPr>
        </p:nvSpPr>
        <p:spPr/>
        <p:txBody>
          <a:bodyPr/>
          <a:lstStyle>
            <a:lvl1pPr>
              <a:defRPr baseline="0"/>
            </a:lvl1pPr>
          </a:lstStyle>
          <a:p>
            <a:r>
              <a:rPr lang="en-US" dirty="0"/>
              <a:t>Table Example</a:t>
            </a:r>
          </a:p>
        </p:txBody>
      </p:sp>
      <p:sp>
        <p:nvSpPr>
          <p:cNvPr id="7" name="Slide Number Placeholder 6">
            <a:extLst>
              <a:ext uri="{FF2B5EF4-FFF2-40B4-BE49-F238E27FC236}">
                <a16:creationId xmlns:a16="http://schemas.microsoft.com/office/drawing/2014/main" id="{0DE21D2D-0B27-43B9-8D33-81FFF47AF72E}"/>
              </a:ext>
            </a:extLst>
          </p:cNvPr>
          <p:cNvSpPr>
            <a:spLocks noGrp="1"/>
          </p:cNvSpPr>
          <p:nvPr>
            <p:ph type="sldNum" sz="quarter" idx="12"/>
          </p:nvPr>
        </p:nvSpPr>
        <p:spPr/>
        <p:txBody>
          <a:bodyPr/>
          <a:lstStyle/>
          <a:p>
            <a:fld id="{9D85EF1F-7307-41BC-8C08-94B176AED8EE}" type="slidenum">
              <a:rPr lang="en-US" smtClean="0">
                <a:solidFill>
                  <a:srgbClr val="59CBE8"/>
                </a:solidFill>
              </a:rPr>
              <a:pPr/>
              <a:t>‹#›</a:t>
            </a:fld>
            <a:endParaRPr lang="en-US">
              <a:solidFill>
                <a:srgbClr val="59CBE8"/>
              </a:solidFill>
            </a:endParaRPr>
          </a:p>
        </p:txBody>
      </p:sp>
      <p:graphicFrame>
        <p:nvGraphicFramePr>
          <p:cNvPr id="6" name="Table Placeholder 10">
            <a:extLst>
              <a:ext uri="{FF2B5EF4-FFF2-40B4-BE49-F238E27FC236}">
                <a16:creationId xmlns:a16="http://schemas.microsoft.com/office/drawing/2014/main" id="{AFD0D2AF-5048-4747-AF5E-2BBD46A851F9}"/>
              </a:ext>
            </a:extLst>
          </p:cNvPr>
          <p:cNvGraphicFramePr>
            <a:graphicFrameLocks/>
          </p:cNvGraphicFramePr>
          <p:nvPr userDrawn="1">
            <p:extLst>
              <p:ext uri="{D42A27DB-BD31-4B8C-83A1-F6EECF244321}">
                <p14:modId xmlns:p14="http://schemas.microsoft.com/office/powerpoint/2010/main" val="2051316944"/>
              </p:ext>
            </p:extLst>
          </p:nvPr>
        </p:nvGraphicFramePr>
        <p:xfrm>
          <a:off x="628652" y="1466851"/>
          <a:ext cx="7886700" cy="4079147"/>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1686608436"/>
                    </a:ext>
                  </a:extLst>
                </a:gridCol>
                <a:gridCol w="1577340">
                  <a:extLst>
                    <a:ext uri="{9D8B030D-6E8A-4147-A177-3AD203B41FA5}">
                      <a16:colId xmlns:a16="http://schemas.microsoft.com/office/drawing/2014/main" val="1393994154"/>
                    </a:ext>
                  </a:extLst>
                </a:gridCol>
                <a:gridCol w="1577340">
                  <a:extLst>
                    <a:ext uri="{9D8B030D-6E8A-4147-A177-3AD203B41FA5}">
                      <a16:colId xmlns:a16="http://schemas.microsoft.com/office/drawing/2014/main" val="2262308333"/>
                    </a:ext>
                  </a:extLst>
                </a:gridCol>
                <a:gridCol w="1577340">
                  <a:extLst>
                    <a:ext uri="{9D8B030D-6E8A-4147-A177-3AD203B41FA5}">
                      <a16:colId xmlns:a16="http://schemas.microsoft.com/office/drawing/2014/main" val="529646418"/>
                    </a:ext>
                  </a:extLst>
                </a:gridCol>
                <a:gridCol w="1577340">
                  <a:extLst>
                    <a:ext uri="{9D8B030D-6E8A-4147-A177-3AD203B41FA5}">
                      <a16:colId xmlns:a16="http://schemas.microsoft.com/office/drawing/2014/main" val="224280615"/>
                    </a:ext>
                  </a:extLst>
                </a:gridCol>
              </a:tblGrid>
              <a:tr h="38823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900" spc="300" dirty="0">
                          <a:solidFill>
                            <a:schemeClr val="bg1"/>
                          </a:solidFill>
                          <a:latin typeface="+mn-lt"/>
                        </a:rPr>
                        <a:t>CONTACTS</a:t>
                      </a:r>
                      <a:endParaRPr lang="en-US" sz="1900" spc="300" dirty="0">
                        <a:solidFill>
                          <a:schemeClr val="bg1"/>
                        </a:solidFill>
                        <a:latin typeface="+mn-lt"/>
                      </a:endParaRPr>
                    </a:p>
                  </a:txBody>
                  <a:tcPr marL="88595" marR="88595" marT="44299" marB="4429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endParaRPr lang="en-US"/>
                    </a:p>
                  </a:txBody>
                  <a:tcPr>
                    <a:solidFill>
                      <a:schemeClr val="accent3"/>
                    </a:solidFill>
                  </a:tcPr>
                </a:tc>
                <a:tc hMerge="1">
                  <a:txBody>
                    <a:bodyPr/>
                    <a:lstStyle/>
                    <a:p>
                      <a:endParaRPr lang="en-US" dirty="0"/>
                    </a:p>
                  </a:txBody>
                  <a:tcPr>
                    <a:solidFill>
                      <a:schemeClr val="accent3"/>
                    </a:solidFill>
                  </a:tcPr>
                </a:tc>
                <a:extLst>
                  <a:ext uri="{0D108BD9-81ED-4DB2-BD59-A6C34878D82A}">
                    <a16:rowId xmlns:a16="http://schemas.microsoft.com/office/drawing/2014/main" val="754289380"/>
                  </a:ext>
                </a:extLst>
              </a:tr>
              <a:tr h="335705">
                <a:tc>
                  <a:txBody>
                    <a:bodyPr/>
                    <a:lstStyle/>
                    <a:p>
                      <a:r>
                        <a:rPr lang="en-US" sz="1700" dirty="0">
                          <a:solidFill>
                            <a:schemeClr val="bg1"/>
                          </a:solidFill>
                        </a:rPr>
                        <a:t>Name</a:t>
                      </a:r>
                    </a:p>
                  </a:txBody>
                  <a:tcPr marL="88595" marR="88595" marT="44299" marB="44299"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700" dirty="0">
                          <a:solidFill>
                            <a:schemeClr val="bg1"/>
                          </a:solidFill>
                        </a:rPr>
                        <a:t>Network</a:t>
                      </a:r>
                    </a:p>
                  </a:txBody>
                  <a:tcPr marL="88595" marR="88595" marT="44299" marB="44299"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700" dirty="0">
                          <a:solidFill>
                            <a:schemeClr val="bg1"/>
                          </a:solidFill>
                        </a:rPr>
                        <a:t>Region</a:t>
                      </a:r>
                    </a:p>
                  </a:txBody>
                  <a:tcPr marL="88595" marR="88595" marT="44299" marB="44299"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700" dirty="0">
                          <a:solidFill>
                            <a:schemeClr val="bg1"/>
                          </a:solidFill>
                        </a:rPr>
                        <a:t>Date</a:t>
                      </a:r>
                    </a:p>
                  </a:txBody>
                  <a:tcPr marL="88595" marR="88595" marT="44299" marB="44299"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700" dirty="0">
                          <a:solidFill>
                            <a:schemeClr val="bg1"/>
                          </a:solidFill>
                        </a:rPr>
                        <a:t>ID</a:t>
                      </a:r>
                    </a:p>
                  </a:txBody>
                  <a:tcPr marL="88595" marR="88595" marT="44299" marB="44299"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03017237"/>
                  </a:ext>
                </a:extLst>
              </a:tr>
              <a:tr h="508988">
                <a:tc>
                  <a:txBody>
                    <a:bodyPr/>
                    <a:lstStyle/>
                    <a:p>
                      <a:r>
                        <a:rPr lang="en-US" sz="1600" b="1" dirty="0">
                          <a:solidFill>
                            <a:schemeClr val="accent2"/>
                          </a:solidFill>
                          <a:latin typeface="+mn-lt"/>
                        </a:rPr>
                        <a:t>Andrew Smith</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In</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North</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6-12-18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1234</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543456"/>
                  </a:ext>
                </a:extLst>
              </a:tr>
              <a:tr h="508988">
                <a:tc>
                  <a:txBody>
                    <a:bodyPr/>
                    <a:lstStyle/>
                    <a:p>
                      <a:r>
                        <a:rPr lang="en-US" sz="1600" b="1" dirty="0">
                          <a:solidFill>
                            <a:schemeClr val="accent2"/>
                          </a:solidFill>
                          <a:latin typeface="+mn-lt"/>
                        </a:rPr>
                        <a:t>Mark Walberg</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In</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North</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6-10-18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4567</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7286153"/>
                  </a:ext>
                </a:extLst>
              </a:tr>
              <a:tr h="508988">
                <a:tc>
                  <a:txBody>
                    <a:bodyPr/>
                    <a:lstStyle/>
                    <a:p>
                      <a:r>
                        <a:rPr lang="en-US" sz="1600" b="1" dirty="0">
                          <a:solidFill>
                            <a:schemeClr val="accent2"/>
                          </a:solidFill>
                          <a:latin typeface="+mn-lt"/>
                        </a:rPr>
                        <a:t>Amanda </a:t>
                      </a:r>
                      <a:r>
                        <a:rPr lang="en-US" sz="1600" b="1" dirty="0" err="1">
                          <a:solidFill>
                            <a:schemeClr val="accent2"/>
                          </a:solidFill>
                          <a:latin typeface="+mn-lt"/>
                        </a:rPr>
                        <a:t>Bynes</a:t>
                      </a:r>
                      <a:endParaRPr lang="en-US" sz="1600" b="1" dirty="0">
                        <a:solidFill>
                          <a:schemeClr val="accent2"/>
                        </a:solidFill>
                        <a:latin typeface="+mn-lt"/>
                      </a:endParaRP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Out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South</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6-1-18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7890</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69896321"/>
                  </a:ext>
                </a:extLst>
              </a:tr>
              <a:tr h="435760">
                <a:tc>
                  <a:txBody>
                    <a:bodyPr/>
                    <a:lstStyle/>
                    <a:p>
                      <a:r>
                        <a:rPr lang="en-US" sz="1600" b="1" dirty="0">
                          <a:solidFill>
                            <a:schemeClr val="accent2"/>
                          </a:solidFill>
                          <a:latin typeface="+mn-lt"/>
                        </a:rPr>
                        <a:t>Carrie Clark</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In</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East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7-1-18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3210</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42689301"/>
                  </a:ext>
                </a:extLst>
              </a:tr>
              <a:tr h="435760">
                <a:tc>
                  <a:txBody>
                    <a:bodyPr/>
                    <a:lstStyle/>
                    <a:p>
                      <a:r>
                        <a:rPr lang="en-US" sz="1600" b="1" dirty="0">
                          <a:solidFill>
                            <a:schemeClr val="accent2"/>
                          </a:solidFill>
                          <a:latin typeface="+mn-lt"/>
                        </a:rPr>
                        <a:t>Sam Hunt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Out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East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7-12-18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tc>
                  <a:txBody>
                    <a:bodyPr/>
                    <a:lstStyle/>
                    <a:p>
                      <a:r>
                        <a:rPr lang="en-US" sz="1600" dirty="0">
                          <a:solidFill>
                            <a:schemeClr val="accent2"/>
                          </a:solidFill>
                        </a:rPr>
                        <a:t>5432</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346024"/>
                  </a:ext>
                </a:extLst>
              </a:tr>
              <a:tr h="435760">
                <a:tc>
                  <a:txBody>
                    <a:bodyPr/>
                    <a:lstStyle/>
                    <a:p>
                      <a:r>
                        <a:rPr lang="en-US" sz="1600" b="1" dirty="0">
                          <a:solidFill>
                            <a:schemeClr val="accent2"/>
                          </a:solidFill>
                          <a:latin typeface="+mn-lt"/>
                        </a:rPr>
                        <a:t>Bruce Willis </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Out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West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7-17-18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r>
                        <a:rPr lang="en-US" sz="1600" dirty="0">
                          <a:solidFill>
                            <a:schemeClr val="accent2"/>
                          </a:solidFill>
                        </a:rPr>
                        <a:t>6784</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56629193"/>
                  </a:ext>
                </a:extLst>
              </a:tr>
              <a:tr h="508988">
                <a:tc>
                  <a:txBody>
                    <a:bodyPr/>
                    <a:lstStyle/>
                    <a:p>
                      <a:r>
                        <a:rPr lang="en-US" sz="1600" b="1" dirty="0">
                          <a:solidFill>
                            <a:schemeClr val="accent2"/>
                          </a:solidFill>
                          <a:latin typeface="+mn-lt"/>
                        </a:rPr>
                        <a:t>Mary T. Moore</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solidFill>
                            <a:schemeClr val="accent2"/>
                          </a:solidFill>
                        </a:rPr>
                        <a:t>In</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solidFill>
                            <a:schemeClr val="accent2"/>
                          </a:solidFill>
                        </a:rPr>
                        <a:t>West</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solidFill>
                            <a:schemeClr val="accent2"/>
                          </a:solidFill>
                        </a:rPr>
                        <a:t>8-12-18</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solidFill>
                            <a:schemeClr val="accent2"/>
                          </a:solidFill>
                        </a:rPr>
                        <a:t>7893</a:t>
                      </a:r>
                    </a:p>
                  </a:txBody>
                  <a:tcPr marL="88595" marR="88595" marT="44299" marB="442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68515294"/>
                  </a:ext>
                </a:extLst>
              </a:tr>
            </a:tbl>
          </a:graphicData>
        </a:graphic>
      </p:graphicFrame>
    </p:spTree>
    <p:extLst>
      <p:ext uri="{BB962C8B-B14F-4D97-AF65-F5344CB8AC3E}">
        <p14:creationId xmlns:p14="http://schemas.microsoft.com/office/powerpoint/2010/main" val="65770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D26592-E925-4441-8BBF-7061DC86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9" y="762"/>
            <a:ext cx="9141969" cy="6856476"/>
          </a:xfrm>
          <a:prstGeom prst="rect">
            <a:avLst/>
          </a:prstGeom>
        </p:spPr>
      </p:pic>
      <p:sp>
        <p:nvSpPr>
          <p:cNvPr id="2" name="Title 1">
            <a:extLst>
              <a:ext uri="{FF2B5EF4-FFF2-40B4-BE49-F238E27FC236}">
                <a16:creationId xmlns:a16="http://schemas.microsoft.com/office/drawing/2014/main" id="{6509605F-304F-4639-9FBE-158E9730DDCC}"/>
              </a:ext>
            </a:extLst>
          </p:cNvPr>
          <p:cNvSpPr>
            <a:spLocks noGrp="1"/>
          </p:cNvSpPr>
          <p:nvPr>
            <p:ph type="title" hasCustomPrompt="1"/>
          </p:nvPr>
        </p:nvSpPr>
        <p:spPr>
          <a:xfrm>
            <a:off x="629841" y="365129"/>
            <a:ext cx="7886700" cy="1325563"/>
          </a:xfrm>
        </p:spPr>
        <p:txBody>
          <a:bodyPr/>
          <a:lstStyle>
            <a:lvl1pPr>
              <a:defRPr baseline="0"/>
            </a:lvl1pPr>
          </a:lstStyle>
          <a:p>
            <a:r>
              <a:rPr lang="en-US" dirty="0"/>
              <a:t>Chart Example</a:t>
            </a:r>
          </a:p>
        </p:txBody>
      </p:sp>
      <p:sp>
        <p:nvSpPr>
          <p:cNvPr id="9" name="Slide Number Placeholder 8">
            <a:extLst>
              <a:ext uri="{FF2B5EF4-FFF2-40B4-BE49-F238E27FC236}">
                <a16:creationId xmlns:a16="http://schemas.microsoft.com/office/drawing/2014/main" id="{4B7869B1-CD0C-40A0-AF61-68791B9D167B}"/>
              </a:ext>
            </a:extLst>
          </p:cNvPr>
          <p:cNvSpPr>
            <a:spLocks noGrp="1"/>
          </p:cNvSpPr>
          <p:nvPr>
            <p:ph type="sldNum" sz="quarter" idx="12"/>
          </p:nvPr>
        </p:nvSpPr>
        <p:spPr/>
        <p:txBody>
          <a:bodyPr/>
          <a:lstStyle/>
          <a:p>
            <a:fld id="{9D85EF1F-7307-41BC-8C08-94B176AED8EE}" type="slidenum">
              <a:rPr lang="en-US" smtClean="0">
                <a:solidFill>
                  <a:srgbClr val="59CBE8"/>
                </a:solidFill>
              </a:rPr>
              <a:pPr/>
              <a:t>‹#›</a:t>
            </a:fld>
            <a:endParaRPr lang="en-US">
              <a:solidFill>
                <a:srgbClr val="59CBE8"/>
              </a:solidFill>
            </a:endParaRPr>
          </a:p>
        </p:txBody>
      </p:sp>
      <p:graphicFrame>
        <p:nvGraphicFramePr>
          <p:cNvPr id="11" name="Chart Placeholder 15">
            <a:extLst>
              <a:ext uri="{FF2B5EF4-FFF2-40B4-BE49-F238E27FC236}">
                <a16:creationId xmlns:a16="http://schemas.microsoft.com/office/drawing/2014/main" id="{8FD4526D-FC35-4738-9C26-A11455F31B6A}"/>
              </a:ext>
            </a:extLst>
          </p:cNvPr>
          <p:cNvGraphicFramePr>
            <a:graphicFrameLocks/>
          </p:cNvGraphicFramePr>
          <p:nvPr userDrawn="1">
            <p:extLst>
              <p:ext uri="{D42A27DB-BD31-4B8C-83A1-F6EECF244321}">
                <p14:modId xmlns:p14="http://schemas.microsoft.com/office/powerpoint/2010/main" val="3444268748"/>
              </p:ext>
            </p:extLst>
          </p:nvPr>
        </p:nvGraphicFramePr>
        <p:xfrm>
          <a:off x="629841" y="1856587"/>
          <a:ext cx="7886700" cy="4396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560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losing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4B4DD8-4FCE-42B4-A8D4-60B1E262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57310" y="0"/>
            <a:ext cx="12193057" cy="6858594"/>
          </a:xfrm>
          <a:prstGeom prst="rect">
            <a:avLst/>
          </a:prstGeom>
        </p:spPr>
      </p:pic>
      <p:pic>
        <p:nvPicPr>
          <p:cNvPr id="15" name="Picture 14">
            <a:extLst>
              <a:ext uri="{FF2B5EF4-FFF2-40B4-BE49-F238E27FC236}">
                <a16:creationId xmlns:a16="http://schemas.microsoft.com/office/drawing/2014/main" id="{37C8259F-8CEC-4521-946F-8B5ED617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1377" y="2949959"/>
            <a:ext cx="1821245" cy="957927"/>
          </a:xfrm>
          <a:prstGeom prst="rect">
            <a:avLst/>
          </a:prstGeom>
        </p:spPr>
      </p:pic>
    </p:spTree>
    <p:extLst>
      <p:ext uri="{BB962C8B-B14F-4D97-AF65-F5344CB8AC3E}">
        <p14:creationId xmlns:p14="http://schemas.microsoft.com/office/powerpoint/2010/main" val="165097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E77B09-AE95-4259-8E33-A11A880BA7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353" t="41308" r="41308" b="44537"/>
          <a:stretch/>
        </p:blipFill>
        <p:spPr>
          <a:xfrm>
            <a:off x="3789108" y="2832924"/>
            <a:ext cx="2084246" cy="1190256"/>
          </a:xfrm>
          <a:prstGeom prst="rect">
            <a:avLst/>
          </a:prstGeom>
        </p:spPr>
      </p:pic>
    </p:spTree>
    <p:extLst>
      <p:ext uri="{BB962C8B-B14F-4D97-AF65-F5344CB8AC3E}">
        <p14:creationId xmlns:p14="http://schemas.microsoft.com/office/powerpoint/2010/main" val="208263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31344F-A8D8-411A-AAB1-3AEC096877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9022"/>
            <a:ext cx="9141712" cy="6856284"/>
          </a:xfrm>
          <a:prstGeom prst="rect">
            <a:avLst/>
          </a:prstGeom>
        </p:spPr>
      </p:pic>
      <p:pic>
        <p:nvPicPr>
          <p:cNvPr id="12" name="Picture 11">
            <a:extLst>
              <a:ext uri="{FF2B5EF4-FFF2-40B4-BE49-F238E27FC236}">
                <a16:creationId xmlns:a16="http://schemas.microsoft.com/office/drawing/2014/main" id="{C109B9CD-6CA9-44ED-B942-A8D85CB4F7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556" y="5915012"/>
            <a:ext cx="938786" cy="493777"/>
          </a:xfrm>
          <a:prstGeom prst="rect">
            <a:avLst/>
          </a:prstGeom>
        </p:spPr>
      </p:pic>
      <p:sp>
        <p:nvSpPr>
          <p:cNvPr id="9" name="Text Placeholder 8">
            <a:extLst>
              <a:ext uri="{FF2B5EF4-FFF2-40B4-BE49-F238E27FC236}">
                <a16:creationId xmlns:a16="http://schemas.microsoft.com/office/drawing/2014/main" id="{0E0AB0C8-74CC-446F-9281-8E91AA70FD43}"/>
              </a:ext>
            </a:extLst>
          </p:cNvPr>
          <p:cNvSpPr>
            <a:spLocks noGrp="1"/>
          </p:cNvSpPr>
          <p:nvPr>
            <p:ph type="body" sz="quarter" idx="10" hasCustomPrompt="1"/>
          </p:nvPr>
        </p:nvSpPr>
        <p:spPr>
          <a:xfrm>
            <a:off x="5594749" y="3523415"/>
            <a:ext cx="3135596" cy="1102858"/>
          </a:xfrm>
          <a:prstGeom prst="rect">
            <a:avLst/>
          </a:prstGeom>
        </p:spPr>
        <p:txBody>
          <a:bodyPr>
            <a:noAutofit/>
          </a:bodyPr>
          <a:lstStyle>
            <a:lvl1pPr marL="0" indent="0">
              <a:spcBef>
                <a:spcPts val="0"/>
              </a:spcBef>
              <a:buNone/>
              <a:defRPr sz="3600">
                <a:solidFill>
                  <a:schemeClr val="tx2"/>
                </a:solidFill>
              </a:defRPr>
            </a:lvl1pPr>
          </a:lstStyle>
          <a:p>
            <a:pPr lvl="0"/>
            <a:r>
              <a:rPr lang="en-US" dirty="0"/>
              <a:t>Presentation </a:t>
            </a:r>
          </a:p>
          <a:p>
            <a:pPr lvl="0"/>
            <a:r>
              <a:rPr lang="en-US" dirty="0"/>
              <a:t>Title</a:t>
            </a:r>
          </a:p>
        </p:txBody>
      </p:sp>
      <p:sp>
        <p:nvSpPr>
          <p:cNvPr id="11" name="Text Placeholder 10">
            <a:extLst>
              <a:ext uri="{FF2B5EF4-FFF2-40B4-BE49-F238E27FC236}">
                <a16:creationId xmlns:a16="http://schemas.microsoft.com/office/drawing/2014/main" id="{BCA6C1C3-E0B6-4DA0-B906-995E3F944CC6}"/>
              </a:ext>
            </a:extLst>
          </p:cNvPr>
          <p:cNvSpPr>
            <a:spLocks noGrp="1"/>
          </p:cNvSpPr>
          <p:nvPr>
            <p:ph type="body" sz="quarter" idx="11" hasCustomPrompt="1"/>
          </p:nvPr>
        </p:nvSpPr>
        <p:spPr>
          <a:xfrm>
            <a:off x="5594746" y="4817526"/>
            <a:ext cx="3135596" cy="783318"/>
          </a:xfrm>
          <a:prstGeom prst="rect">
            <a:avLst/>
          </a:prstGeom>
        </p:spPr>
        <p:txBody>
          <a:bodyPr>
            <a:normAutofit/>
          </a:bodyPr>
          <a:lstStyle>
            <a:lvl1pPr marL="0" indent="0">
              <a:buNone/>
              <a:defRPr sz="1800">
                <a:solidFill>
                  <a:schemeClr val="bg1"/>
                </a:solidFill>
              </a:defRPr>
            </a:lvl1pPr>
          </a:lstStyle>
          <a:p>
            <a:pPr lvl="0"/>
            <a:r>
              <a:rPr lang="en-US" dirty="0"/>
              <a:t>Presentation Subtitle</a:t>
            </a:r>
          </a:p>
          <a:p>
            <a:pPr lvl="0"/>
            <a:r>
              <a:rPr lang="en-US" dirty="0"/>
              <a:t>Presentation Date</a:t>
            </a:r>
          </a:p>
        </p:txBody>
      </p:sp>
    </p:spTree>
    <p:extLst>
      <p:ext uri="{BB962C8B-B14F-4D97-AF65-F5344CB8AC3E}">
        <p14:creationId xmlns:p14="http://schemas.microsoft.com/office/powerpoint/2010/main" val="206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1">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C7969F3-A804-4F67-8A2F-E93E3D6C4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96"/>
            <a:ext cx="9141714" cy="6857808"/>
          </a:xfrm>
          <a:prstGeom prst="rect">
            <a:avLst/>
          </a:prstGeom>
        </p:spPr>
      </p:pic>
      <p:sp>
        <p:nvSpPr>
          <p:cNvPr id="6" name="Text Placeholder 8">
            <a:extLst>
              <a:ext uri="{FF2B5EF4-FFF2-40B4-BE49-F238E27FC236}">
                <a16:creationId xmlns:a16="http://schemas.microsoft.com/office/drawing/2014/main" id="{0E0AB0C8-74CC-446F-9281-8E91AA70FD43}"/>
              </a:ext>
            </a:extLst>
          </p:cNvPr>
          <p:cNvSpPr>
            <a:spLocks noGrp="1"/>
          </p:cNvSpPr>
          <p:nvPr>
            <p:ph type="body" sz="quarter" idx="10" hasCustomPrompt="1"/>
          </p:nvPr>
        </p:nvSpPr>
        <p:spPr>
          <a:xfrm>
            <a:off x="5594749" y="3429000"/>
            <a:ext cx="3135596" cy="1102858"/>
          </a:xfrm>
          <a:prstGeom prst="rect">
            <a:avLst/>
          </a:prstGeom>
        </p:spPr>
        <p:txBody>
          <a:bodyPr>
            <a:noAutofit/>
          </a:bodyPr>
          <a:lstStyle>
            <a:lvl1pPr marL="0" indent="0">
              <a:spcBef>
                <a:spcPts val="0"/>
              </a:spcBef>
              <a:buNone/>
              <a:defRPr sz="3600">
                <a:solidFill>
                  <a:schemeClr val="tx2"/>
                </a:solidFill>
              </a:defRPr>
            </a:lvl1pPr>
          </a:lstStyle>
          <a:p>
            <a:pPr lvl="0"/>
            <a:r>
              <a:rPr lang="en-US" dirty="0"/>
              <a:t>Section </a:t>
            </a:r>
            <a:br>
              <a:rPr lang="en-US" dirty="0"/>
            </a:br>
            <a:r>
              <a:rPr lang="en-US" dirty="0"/>
              <a:t>Heading</a:t>
            </a:r>
          </a:p>
        </p:txBody>
      </p:sp>
      <p:sp>
        <p:nvSpPr>
          <p:cNvPr id="7" name="Text Placeholder 10">
            <a:extLst>
              <a:ext uri="{FF2B5EF4-FFF2-40B4-BE49-F238E27FC236}">
                <a16:creationId xmlns:a16="http://schemas.microsoft.com/office/drawing/2014/main" id="{BCA6C1C3-E0B6-4DA0-B906-995E3F944CC6}"/>
              </a:ext>
            </a:extLst>
          </p:cNvPr>
          <p:cNvSpPr>
            <a:spLocks noGrp="1"/>
          </p:cNvSpPr>
          <p:nvPr>
            <p:ph type="body" sz="quarter" idx="11" hasCustomPrompt="1"/>
          </p:nvPr>
        </p:nvSpPr>
        <p:spPr>
          <a:xfrm>
            <a:off x="5594746" y="4775654"/>
            <a:ext cx="3135596" cy="783318"/>
          </a:xfrm>
          <a:prstGeom prst="rect">
            <a:avLst/>
          </a:prstGeom>
        </p:spPr>
        <p:txBody>
          <a:bodyPr>
            <a:normAutofit/>
          </a:bodyPr>
          <a:lstStyle>
            <a:lvl1pPr marL="0" indent="0">
              <a:buNone/>
              <a:defRPr lang="en-US" sz="1800" kern="1200" baseline="0" dirty="0">
                <a:solidFill>
                  <a:schemeClr val="bg2"/>
                </a:solidFill>
                <a:latin typeface="+mn-lt"/>
                <a:ea typeface="+mn-ea"/>
                <a:cs typeface="+mn-cs"/>
              </a:defRPr>
            </a:lvl1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Subheading</a:t>
            </a:r>
          </a:p>
        </p:txBody>
      </p:sp>
      <p:pic>
        <p:nvPicPr>
          <p:cNvPr id="10" name="Picture 9">
            <a:extLst>
              <a:ext uri="{FF2B5EF4-FFF2-40B4-BE49-F238E27FC236}">
                <a16:creationId xmlns:a16="http://schemas.microsoft.com/office/drawing/2014/main" id="{AEE77B09-AE95-4259-8E33-A11A880BA7E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353" t="41308" r="41308" b="44537"/>
          <a:stretch/>
        </p:blipFill>
        <p:spPr>
          <a:xfrm>
            <a:off x="7818864" y="5894636"/>
            <a:ext cx="984586" cy="562270"/>
          </a:xfrm>
          <a:prstGeom prst="rect">
            <a:avLst/>
          </a:prstGeom>
        </p:spPr>
      </p:pic>
    </p:spTree>
    <p:extLst>
      <p:ext uri="{BB962C8B-B14F-4D97-AF65-F5344CB8AC3E}">
        <p14:creationId xmlns:p14="http://schemas.microsoft.com/office/powerpoint/2010/main" val="390500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243B41-E6B7-4E99-A7F9-784E71ACB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
            <a:ext cx="9141714" cy="6857808"/>
          </a:xfrm>
          <a:prstGeom prst="rect">
            <a:avLst/>
          </a:prstGeom>
        </p:spPr>
      </p:pic>
      <p:sp>
        <p:nvSpPr>
          <p:cNvPr id="6" name="Text Placeholder 8">
            <a:extLst>
              <a:ext uri="{FF2B5EF4-FFF2-40B4-BE49-F238E27FC236}">
                <a16:creationId xmlns:a16="http://schemas.microsoft.com/office/drawing/2014/main" id="{0E0AB0C8-74CC-446F-9281-8E91AA70FD43}"/>
              </a:ext>
            </a:extLst>
          </p:cNvPr>
          <p:cNvSpPr>
            <a:spLocks noGrp="1"/>
          </p:cNvSpPr>
          <p:nvPr>
            <p:ph type="body" sz="quarter" idx="10" hasCustomPrompt="1"/>
          </p:nvPr>
        </p:nvSpPr>
        <p:spPr>
          <a:xfrm>
            <a:off x="5594749" y="3429000"/>
            <a:ext cx="3135596" cy="1102858"/>
          </a:xfrm>
          <a:prstGeom prst="rect">
            <a:avLst/>
          </a:prstGeom>
        </p:spPr>
        <p:txBody>
          <a:bodyPr>
            <a:noAutofit/>
          </a:bodyPr>
          <a:lstStyle>
            <a:lvl1pPr marL="0" indent="0">
              <a:spcBef>
                <a:spcPts val="0"/>
              </a:spcBef>
              <a:buNone/>
              <a:defRPr sz="3600">
                <a:solidFill>
                  <a:schemeClr val="tx2"/>
                </a:solidFill>
              </a:defRPr>
            </a:lvl1pPr>
          </a:lstStyle>
          <a:p>
            <a:pPr lvl="0"/>
            <a:r>
              <a:rPr lang="en-US" dirty="0"/>
              <a:t>Section </a:t>
            </a:r>
            <a:br>
              <a:rPr lang="en-US" dirty="0"/>
            </a:br>
            <a:r>
              <a:rPr lang="en-US" dirty="0"/>
              <a:t>Heading</a:t>
            </a:r>
          </a:p>
        </p:txBody>
      </p:sp>
      <p:sp>
        <p:nvSpPr>
          <p:cNvPr id="9" name="Text Placeholder 10">
            <a:extLst>
              <a:ext uri="{FF2B5EF4-FFF2-40B4-BE49-F238E27FC236}">
                <a16:creationId xmlns:a16="http://schemas.microsoft.com/office/drawing/2014/main" id="{BCA6C1C3-E0B6-4DA0-B906-995E3F944CC6}"/>
              </a:ext>
            </a:extLst>
          </p:cNvPr>
          <p:cNvSpPr>
            <a:spLocks noGrp="1"/>
          </p:cNvSpPr>
          <p:nvPr>
            <p:ph type="body" sz="quarter" idx="11" hasCustomPrompt="1"/>
          </p:nvPr>
        </p:nvSpPr>
        <p:spPr>
          <a:xfrm>
            <a:off x="5594746" y="4775654"/>
            <a:ext cx="3135596" cy="783318"/>
          </a:xfrm>
          <a:prstGeom prst="rect">
            <a:avLst/>
          </a:prstGeom>
        </p:spPr>
        <p:txBody>
          <a:bodyPr>
            <a:normAutofit/>
          </a:bodyPr>
          <a:lstStyle>
            <a:lvl1pPr marL="0" indent="0">
              <a:buNone/>
              <a:defRPr lang="en-US" sz="1800" kern="1200" baseline="0" dirty="0">
                <a:solidFill>
                  <a:schemeClr val="bg2"/>
                </a:solidFill>
                <a:latin typeface="+mn-lt"/>
                <a:ea typeface="+mn-ea"/>
                <a:cs typeface="+mn-cs"/>
              </a:defRPr>
            </a:lvl1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Subheading</a:t>
            </a:r>
          </a:p>
        </p:txBody>
      </p:sp>
      <p:pic>
        <p:nvPicPr>
          <p:cNvPr id="10" name="Picture 9">
            <a:extLst>
              <a:ext uri="{FF2B5EF4-FFF2-40B4-BE49-F238E27FC236}">
                <a16:creationId xmlns:a16="http://schemas.microsoft.com/office/drawing/2014/main" id="{AEE77B09-AE95-4259-8E33-A11A880BA7E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353" t="41308" r="41308" b="44537"/>
          <a:stretch/>
        </p:blipFill>
        <p:spPr>
          <a:xfrm>
            <a:off x="7818864" y="5894636"/>
            <a:ext cx="984586" cy="562270"/>
          </a:xfrm>
          <a:prstGeom prst="rect">
            <a:avLst/>
          </a:prstGeom>
        </p:spPr>
      </p:pic>
    </p:spTree>
    <p:extLst>
      <p:ext uri="{BB962C8B-B14F-4D97-AF65-F5344CB8AC3E}">
        <p14:creationId xmlns:p14="http://schemas.microsoft.com/office/powerpoint/2010/main" val="368902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CC5A71-D40F-464D-95B6-84DA9BCB0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6" name="Text Placeholder 8">
            <a:extLst>
              <a:ext uri="{FF2B5EF4-FFF2-40B4-BE49-F238E27FC236}">
                <a16:creationId xmlns:a16="http://schemas.microsoft.com/office/drawing/2014/main" id="{0E0AB0C8-74CC-446F-9281-8E91AA70FD43}"/>
              </a:ext>
            </a:extLst>
          </p:cNvPr>
          <p:cNvSpPr>
            <a:spLocks noGrp="1"/>
          </p:cNvSpPr>
          <p:nvPr>
            <p:ph type="body" sz="quarter" idx="10" hasCustomPrompt="1"/>
          </p:nvPr>
        </p:nvSpPr>
        <p:spPr>
          <a:xfrm>
            <a:off x="5594749" y="3429000"/>
            <a:ext cx="3135596" cy="1102858"/>
          </a:xfrm>
          <a:prstGeom prst="rect">
            <a:avLst/>
          </a:prstGeom>
        </p:spPr>
        <p:txBody>
          <a:bodyPr>
            <a:noAutofit/>
          </a:bodyPr>
          <a:lstStyle>
            <a:lvl1pPr marL="0" indent="0">
              <a:spcBef>
                <a:spcPts val="0"/>
              </a:spcBef>
              <a:buNone/>
              <a:defRPr sz="3600">
                <a:solidFill>
                  <a:schemeClr val="tx2"/>
                </a:solidFill>
              </a:defRPr>
            </a:lvl1pPr>
          </a:lstStyle>
          <a:p>
            <a:pPr lvl="0"/>
            <a:r>
              <a:rPr lang="en-US" dirty="0"/>
              <a:t>Section </a:t>
            </a:r>
            <a:br>
              <a:rPr lang="en-US" dirty="0"/>
            </a:br>
            <a:r>
              <a:rPr lang="en-US" dirty="0"/>
              <a:t>Heading</a:t>
            </a:r>
          </a:p>
        </p:txBody>
      </p:sp>
      <p:sp>
        <p:nvSpPr>
          <p:cNvPr id="9" name="Text Placeholder 10">
            <a:extLst>
              <a:ext uri="{FF2B5EF4-FFF2-40B4-BE49-F238E27FC236}">
                <a16:creationId xmlns:a16="http://schemas.microsoft.com/office/drawing/2014/main" id="{BCA6C1C3-E0B6-4DA0-B906-995E3F944CC6}"/>
              </a:ext>
            </a:extLst>
          </p:cNvPr>
          <p:cNvSpPr>
            <a:spLocks noGrp="1"/>
          </p:cNvSpPr>
          <p:nvPr>
            <p:ph type="body" sz="quarter" idx="11" hasCustomPrompt="1"/>
          </p:nvPr>
        </p:nvSpPr>
        <p:spPr>
          <a:xfrm>
            <a:off x="5594746" y="4775654"/>
            <a:ext cx="3135596" cy="783318"/>
          </a:xfrm>
          <a:prstGeom prst="rect">
            <a:avLst/>
          </a:prstGeom>
        </p:spPr>
        <p:txBody>
          <a:bodyPr>
            <a:normAutofit/>
          </a:bodyPr>
          <a:lstStyle>
            <a:lvl1pPr marL="0" indent="0">
              <a:buNone/>
              <a:defRPr lang="en-US" sz="1800" kern="1200" baseline="0" dirty="0">
                <a:solidFill>
                  <a:schemeClr val="bg2"/>
                </a:solidFill>
                <a:latin typeface="+mn-lt"/>
                <a:ea typeface="+mn-ea"/>
                <a:cs typeface="+mn-cs"/>
              </a:defRPr>
            </a:lvl1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Subheading</a:t>
            </a:r>
          </a:p>
        </p:txBody>
      </p:sp>
      <p:pic>
        <p:nvPicPr>
          <p:cNvPr id="10" name="Picture 9">
            <a:extLst>
              <a:ext uri="{FF2B5EF4-FFF2-40B4-BE49-F238E27FC236}">
                <a16:creationId xmlns:a16="http://schemas.microsoft.com/office/drawing/2014/main" id="{AEE77B09-AE95-4259-8E33-A11A880BA7E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353" t="41308" r="41308" b="44537"/>
          <a:stretch/>
        </p:blipFill>
        <p:spPr>
          <a:xfrm>
            <a:off x="7818864" y="5894636"/>
            <a:ext cx="984586" cy="562270"/>
          </a:xfrm>
          <a:prstGeom prst="rect">
            <a:avLst/>
          </a:prstGeom>
        </p:spPr>
      </p:pic>
    </p:spTree>
    <p:extLst>
      <p:ext uri="{BB962C8B-B14F-4D97-AF65-F5344CB8AC3E}">
        <p14:creationId xmlns:p14="http://schemas.microsoft.com/office/powerpoint/2010/main" val="178164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8C0B6B-F84F-4269-A320-C9F50CAE2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96"/>
            <a:ext cx="9141714" cy="6857808"/>
          </a:xfrm>
          <a:prstGeom prst="rect">
            <a:avLst/>
          </a:prstGeom>
        </p:spPr>
      </p:pic>
      <p:pic>
        <p:nvPicPr>
          <p:cNvPr id="10" name="Picture 9">
            <a:extLst>
              <a:ext uri="{FF2B5EF4-FFF2-40B4-BE49-F238E27FC236}">
                <a16:creationId xmlns:a16="http://schemas.microsoft.com/office/drawing/2014/main" id="{AEE77B09-AE95-4259-8E33-A11A880BA7E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353" t="41308" r="41308" b="44537"/>
          <a:stretch/>
        </p:blipFill>
        <p:spPr>
          <a:xfrm>
            <a:off x="7818864" y="5894636"/>
            <a:ext cx="984586" cy="562270"/>
          </a:xfrm>
          <a:prstGeom prst="rect">
            <a:avLst/>
          </a:prstGeom>
        </p:spPr>
      </p:pic>
      <p:sp>
        <p:nvSpPr>
          <p:cNvPr id="7" name="Text Placeholder 8">
            <a:extLst>
              <a:ext uri="{FF2B5EF4-FFF2-40B4-BE49-F238E27FC236}">
                <a16:creationId xmlns:a16="http://schemas.microsoft.com/office/drawing/2014/main" id="{0E0AB0C8-74CC-446F-9281-8E91AA70FD43}"/>
              </a:ext>
            </a:extLst>
          </p:cNvPr>
          <p:cNvSpPr>
            <a:spLocks noGrp="1"/>
          </p:cNvSpPr>
          <p:nvPr>
            <p:ph type="body" sz="quarter" idx="10" hasCustomPrompt="1"/>
          </p:nvPr>
        </p:nvSpPr>
        <p:spPr>
          <a:xfrm>
            <a:off x="5594749" y="3429000"/>
            <a:ext cx="3135596" cy="1102858"/>
          </a:xfrm>
          <a:prstGeom prst="rect">
            <a:avLst/>
          </a:prstGeom>
        </p:spPr>
        <p:txBody>
          <a:bodyPr>
            <a:noAutofit/>
          </a:bodyPr>
          <a:lstStyle>
            <a:lvl1pPr marL="0" indent="0">
              <a:spcBef>
                <a:spcPts val="0"/>
              </a:spcBef>
              <a:buNone/>
              <a:defRPr sz="3600">
                <a:solidFill>
                  <a:schemeClr val="tx2"/>
                </a:solidFill>
              </a:defRPr>
            </a:lvl1pPr>
          </a:lstStyle>
          <a:p>
            <a:pPr lvl="0"/>
            <a:r>
              <a:rPr lang="en-US" dirty="0"/>
              <a:t>Section </a:t>
            </a:r>
            <a:br>
              <a:rPr lang="en-US" dirty="0"/>
            </a:br>
            <a:r>
              <a:rPr lang="en-US" dirty="0"/>
              <a:t>Heading</a:t>
            </a:r>
          </a:p>
        </p:txBody>
      </p:sp>
      <p:sp>
        <p:nvSpPr>
          <p:cNvPr id="9" name="Text Placeholder 10">
            <a:extLst>
              <a:ext uri="{FF2B5EF4-FFF2-40B4-BE49-F238E27FC236}">
                <a16:creationId xmlns:a16="http://schemas.microsoft.com/office/drawing/2014/main" id="{BCA6C1C3-E0B6-4DA0-B906-995E3F944CC6}"/>
              </a:ext>
            </a:extLst>
          </p:cNvPr>
          <p:cNvSpPr>
            <a:spLocks noGrp="1"/>
          </p:cNvSpPr>
          <p:nvPr>
            <p:ph type="body" sz="quarter" idx="11" hasCustomPrompt="1"/>
          </p:nvPr>
        </p:nvSpPr>
        <p:spPr>
          <a:xfrm>
            <a:off x="5594746" y="4775654"/>
            <a:ext cx="3135596" cy="783318"/>
          </a:xfrm>
          <a:prstGeom prst="rect">
            <a:avLst/>
          </a:prstGeom>
        </p:spPr>
        <p:txBody>
          <a:bodyPr>
            <a:normAutofit/>
          </a:bodyPr>
          <a:lstStyle>
            <a:lvl1pPr marL="0" indent="0">
              <a:buNone/>
              <a:defRPr lang="en-US" sz="1800" kern="1200" baseline="0" dirty="0">
                <a:solidFill>
                  <a:schemeClr val="bg2"/>
                </a:solidFill>
                <a:latin typeface="+mn-lt"/>
                <a:ea typeface="+mn-ea"/>
                <a:cs typeface="+mn-cs"/>
              </a:defRPr>
            </a:lvl1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Subheading</a:t>
            </a:r>
          </a:p>
        </p:txBody>
      </p:sp>
    </p:spTree>
    <p:extLst>
      <p:ext uri="{BB962C8B-B14F-4D97-AF65-F5344CB8AC3E}">
        <p14:creationId xmlns:p14="http://schemas.microsoft.com/office/powerpoint/2010/main" val="168932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D26592-E925-4441-8BBF-7061DC86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9" y="762"/>
            <a:ext cx="9141969" cy="6856476"/>
          </a:xfrm>
          <a:prstGeom prst="rect">
            <a:avLst/>
          </a:prstGeom>
        </p:spPr>
      </p:pic>
      <p:sp>
        <p:nvSpPr>
          <p:cNvPr id="2" name="Title 1">
            <a:extLst>
              <a:ext uri="{FF2B5EF4-FFF2-40B4-BE49-F238E27FC236}">
                <a16:creationId xmlns:a16="http://schemas.microsoft.com/office/drawing/2014/main" id="{A2E78D50-1EDD-4D7B-ABD8-BC907C00DA56}"/>
              </a:ext>
            </a:extLst>
          </p:cNvPr>
          <p:cNvSpPr>
            <a:spLocks noGrp="1"/>
          </p:cNvSpPr>
          <p:nvPr>
            <p:ph type="title" hasCustomPrompt="1"/>
          </p:nvPr>
        </p:nvSpPr>
        <p:spPr/>
        <p:txBody>
          <a:bodyPr/>
          <a:lstStyle>
            <a:lvl1pPr>
              <a:defRPr/>
            </a:lvl1pPr>
          </a:lstStyle>
          <a:p>
            <a:r>
              <a:rPr lang="en-US" dirty="0"/>
              <a:t>Slide Heading</a:t>
            </a:r>
          </a:p>
        </p:txBody>
      </p:sp>
      <p:sp>
        <p:nvSpPr>
          <p:cNvPr id="6" name="Slide Number Placeholder 5">
            <a:extLst>
              <a:ext uri="{FF2B5EF4-FFF2-40B4-BE49-F238E27FC236}">
                <a16:creationId xmlns:a16="http://schemas.microsoft.com/office/drawing/2014/main" id="{81A695FA-8D81-4175-AC67-58110287A4BF}"/>
              </a:ext>
            </a:extLst>
          </p:cNvPr>
          <p:cNvSpPr>
            <a:spLocks noGrp="1"/>
          </p:cNvSpPr>
          <p:nvPr>
            <p:ph type="sldNum" sz="quarter" idx="12"/>
          </p:nvPr>
        </p:nvSpPr>
        <p:spPr/>
        <p:txBody>
          <a:bodyPr/>
          <a:lstStyle/>
          <a:p>
            <a:fld id="{9D85EF1F-7307-41BC-8C08-94B176AED8EE}" type="slidenum">
              <a:rPr lang="en-US" smtClean="0">
                <a:solidFill>
                  <a:srgbClr val="59CBE8"/>
                </a:solidFill>
              </a:rPr>
              <a:pPr/>
              <a:t>‹#›</a:t>
            </a:fld>
            <a:endParaRPr lang="en-US">
              <a:solidFill>
                <a:srgbClr val="59CBE8"/>
              </a:solidFill>
            </a:endParaRPr>
          </a:p>
        </p:txBody>
      </p:sp>
      <p:sp>
        <p:nvSpPr>
          <p:cNvPr id="11" name="Text Placeholder 10">
            <a:extLst>
              <a:ext uri="{FF2B5EF4-FFF2-40B4-BE49-F238E27FC236}">
                <a16:creationId xmlns:a16="http://schemas.microsoft.com/office/drawing/2014/main" id="{B13AC1C5-3538-474F-9F06-8929A7657A39}"/>
              </a:ext>
            </a:extLst>
          </p:cNvPr>
          <p:cNvSpPr>
            <a:spLocks noGrp="1"/>
          </p:cNvSpPr>
          <p:nvPr>
            <p:ph type="body" sz="quarter" idx="13" hasCustomPrompt="1"/>
          </p:nvPr>
        </p:nvSpPr>
        <p:spPr>
          <a:xfrm>
            <a:off x="628650" y="1825629"/>
            <a:ext cx="7886700" cy="4016375"/>
          </a:xfrm>
        </p:spPr>
        <p:txBody>
          <a:bodyPr/>
          <a:lstStyle>
            <a:lvl1pPr>
              <a:defRPr/>
            </a:lvl1pPr>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272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7C59-8192-431D-856E-02EC37D122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Slide Number Placeholder 2">
            <a:extLst>
              <a:ext uri="{FF2B5EF4-FFF2-40B4-BE49-F238E27FC236}">
                <a16:creationId xmlns:a16="http://schemas.microsoft.com/office/drawing/2014/main" id="{9B460405-9AC8-4146-9545-C040E0819647}"/>
              </a:ext>
            </a:extLst>
          </p:cNvPr>
          <p:cNvSpPr>
            <a:spLocks noGrp="1"/>
          </p:cNvSpPr>
          <p:nvPr>
            <p:ph type="sldNum" sz="quarter" idx="10"/>
          </p:nvPr>
        </p:nvSpPr>
        <p:spPr/>
        <p:txBody>
          <a:bodyPr/>
          <a:lstStyle/>
          <a:p>
            <a:fld id="{9D85EF1F-7307-41BC-8C08-94B176AED8EE}" type="slidenum">
              <a:rPr lang="en-US" smtClean="0">
                <a:solidFill>
                  <a:srgbClr val="59CBE8"/>
                </a:solidFill>
              </a:rPr>
              <a:pPr/>
              <a:t>‹#›</a:t>
            </a:fld>
            <a:endParaRPr lang="en-US" dirty="0">
              <a:solidFill>
                <a:srgbClr val="59CBE8"/>
              </a:solidFill>
            </a:endParaRPr>
          </a:p>
        </p:txBody>
      </p:sp>
      <p:sp>
        <p:nvSpPr>
          <p:cNvPr id="14" name="Text Placeholder 13">
            <a:extLst>
              <a:ext uri="{FF2B5EF4-FFF2-40B4-BE49-F238E27FC236}">
                <a16:creationId xmlns:a16="http://schemas.microsoft.com/office/drawing/2014/main" id="{9FE49E94-629A-453C-8EE5-712CC271F547}"/>
              </a:ext>
            </a:extLst>
          </p:cNvPr>
          <p:cNvSpPr>
            <a:spLocks noGrp="1"/>
          </p:cNvSpPr>
          <p:nvPr>
            <p:ph type="body" sz="quarter" idx="11" hasCustomPrompt="1"/>
          </p:nvPr>
        </p:nvSpPr>
        <p:spPr>
          <a:xfrm>
            <a:off x="628650" y="1825629"/>
            <a:ext cx="3286125" cy="4016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hasCustomPrompt="1"/>
          </p:nvPr>
        </p:nvSpPr>
        <p:spPr>
          <a:xfrm>
            <a:off x="628650" y="365129"/>
            <a:ext cx="3881566" cy="1325563"/>
          </a:xfrm>
        </p:spPr>
        <p:txBody>
          <a:bodyPr/>
          <a:lstStyle>
            <a:lvl1pPr>
              <a:defRPr/>
            </a:lvl1pPr>
          </a:lstStyle>
          <a:p>
            <a:r>
              <a:rPr lang="en-US" dirty="0"/>
              <a:t>Slide Header</a:t>
            </a:r>
          </a:p>
        </p:txBody>
      </p:sp>
    </p:spTree>
    <p:extLst>
      <p:ext uri="{BB962C8B-B14F-4D97-AF65-F5344CB8AC3E}">
        <p14:creationId xmlns:p14="http://schemas.microsoft.com/office/powerpoint/2010/main" val="291792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0C989-E3FB-4F69-8227-8244F332CE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858"/>
            <a:ext cx="9141714" cy="6856284"/>
          </a:xfrm>
          <a:prstGeom prst="rect">
            <a:avLst/>
          </a:prstGeom>
        </p:spPr>
      </p:pic>
      <p:sp>
        <p:nvSpPr>
          <p:cNvPr id="2" name="Title 1">
            <a:extLst>
              <a:ext uri="{FF2B5EF4-FFF2-40B4-BE49-F238E27FC236}">
                <a16:creationId xmlns:a16="http://schemas.microsoft.com/office/drawing/2014/main" id="{FF7618B6-E663-4FB6-A496-62D28247C633}"/>
              </a:ext>
            </a:extLst>
          </p:cNvPr>
          <p:cNvSpPr>
            <a:spLocks noGrp="1"/>
          </p:cNvSpPr>
          <p:nvPr>
            <p:ph type="title" hasCustomPrompt="1"/>
          </p:nvPr>
        </p:nvSpPr>
        <p:spPr>
          <a:xfrm>
            <a:off x="5178880" y="365129"/>
            <a:ext cx="3695444" cy="1325563"/>
          </a:xfrm>
        </p:spPr>
        <p:txBody>
          <a:bodyPr/>
          <a:lstStyle>
            <a:lvl1pPr>
              <a:defRPr/>
            </a:lvl1pPr>
          </a:lstStyle>
          <a:p>
            <a:r>
              <a:rPr lang="en-US" dirty="0"/>
              <a:t>Slide Header</a:t>
            </a:r>
          </a:p>
        </p:txBody>
      </p:sp>
      <p:sp>
        <p:nvSpPr>
          <p:cNvPr id="3" name="Slide Number Placeholder 2">
            <a:extLst>
              <a:ext uri="{FF2B5EF4-FFF2-40B4-BE49-F238E27FC236}">
                <a16:creationId xmlns:a16="http://schemas.microsoft.com/office/drawing/2014/main" id="{9B29FD71-6E8D-499C-98F0-AEBAE59BEAEE}"/>
              </a:ext>
            </a:extLst>
          </p:cNvPr>
          <p:cNvSpPr>
            <a:spLocks noGrp="1"/>
          </p:cNvSpPr>
          <p:nvPr>
            <p:ph type="sldNum" sz="quarter" idx="10"/>
          </p:nvPr>
        </p:nvSpPr>
        <p:spPr/>
        <p:txBody>
          <a:bodyPr/>
          <a:lstStyle/>
          <a:p>
            <a:fld id="{9D85EF1F-7307-41BC-8C08-94B176AED8EE}" type="slidenum">
              <a:rPr lang="en-US" smtClean="0">
                <a:solidFill>
                  <a:srgbClr val="59CBE8"/>
                </a:solidFill>
              </a:rPr>
              <a:pPr/>
              <a:t>‹#›</a:t>
            </a:fld>
            <a:endParaRPr lang="en-US" dirty="0">
              <a:solidFill>
                <a:srgbClr val="59CBE8"/>
              </a:solidFill>
            </a:endParaRPr>
          </a:p>
        </p:txBody>
      </p:sp>
      <p:sp>
        <p:nvSpPr>
          <p:cNvPr id="8" name="Text Placeholder 7">
            <a:extLst>
              <a:ext uri="{FF2B5EF4-FFF2-40B4-BE49-F238E27FC236}">
                <a16:creationId xmlns:a16="http://schemas.microsoft.com/office/drawing/2014/main" id="{A9848D48-D39B-4893-B9C7-63F4F88ECBAC}"/>
              </a:ext>
            </a:extLst>
          </p:cNvPr>
          <p:cNvSpPr>
            <a:spLocks noGrp="1"/>
          </p:cNvSpPr>
          <p:nvPr>
            <p:ph type="body" sz="quarter" idx="11" hasCustomPrompt="1"/>
          </p:nvPr>
        </p:nvSpPr>
        <p:spPr>
          <a:xfrm>
            <a:off x="5178880" y="1825629"/>
            <a:ext cx="3695444" cy="4016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13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863EC-D297-4738-AE8D-C49960DB2B8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6D2CEE-19EC-49D3-9CD4-AA91436FC991}"/>
              </a:ext>
            </a:extLst>
          </p:cNvPr>
          <p:cNvSpPr>
            <a:spLocks noGrp="1"/>
          </p:cNvSpPr>
          <p:nvPr>
            <p:ph type="body" idx="1"/>
          </p:nvPr>
        </p:nvSpPr>
        <p:spPr>
          <a:xfrm>
            <a:off x="628650" y="1825629"/>
            <a:ext cx="7886700" cy="4016375"/>
          </a:xfrm>
          <a:prstGeom prst="rect">
            <a:avLst/>
          </a:prstGeom>
        </p:spPr>
        <p:txBody>
          <a:bodyPr vert="horz" lIns="91440" tIns="45720" rIns="91440" bIns="45720" rtlCol="0">
            <a:normAutofit/>
          </a:bodyPr>
          <a:lstStyle/>
          <a:p>
            <a:pPr marL="0" lvl="0" indent="0" algn="l" defTabSz="685749" rtl="0" eaLnBrk="1" latinLnBrk="0" hangingPunct="1">
              <a:lnSpc>
                <a:spcPct val="90000"/>
              </a:lnSpc>
              <a:spcBef>
                <a:spcPts val="900"/>
              </a:spcBef>
              <a:buFont typeface="Arial" panose="020B0604020202020204" pitchFamily="34" charset="0"/>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07C2F3-FDC2-4C81-A78E-CD648D4C5358}"/>
              </a:ext>
            </a:extLst>
          </p:cNvPr>
          <p:cNvSpPr>
            <a:spLocks noGrp="1"/>
          </p:cNvSpPr>
          <p:nvPr>
            <p:ph type="sldNum" sz="quarter" idx="4"/>
          </p:nvPr>
        </p:nvSpPr>
        <p:spPr>
          <a:xfrm>
            <a:off x="6969578" y="6464300"/>
            <a:ext cx="1904745" cy="181800"/>
          </a:xfrm>
          <a:prstGeom prst="rect">
            <a:avLst/>
          </a:prstGeom>
        </p:spPr>
        <p:txBody>
          <a:bodyPr vert="horz" lIns="91440" tIns="45720" rIns="91440" bIns="45720" rtlCol="0" anchor="ctr"/>
          <a:lstStyle>
            <a:lvl1pPr algn="r">
              <a:defRPr sz="900">
                <a:solidFill>
                  <a:schemeClr val="tx2"/>
                </a:solidFill>
              </a:defRPr>
            </a:lvl1pPr>
          </a:lstStyle>
          <a:p>
            <a:fld id="{9D85EF1F-7307-41BC-8C08-94B176AED8EE}" type="slidenum">
              <a:rPr lang="en-US" smtClean="0">
                <a:solidFill>
                  <a:srgbClr val="59CBE8"/>
                </a:solidFill>
              </a:rPr>
              <a:pPr/>
              <a:t>‹#›</a:t>
            </a:fld>
            <a:endParaRPr lang="en-US" dirty="0">
              <a:solidFill>
                <a:srgbClr val="59CBE8"/>
              </a:solidFill>
            </a:endParaRPr>
          </a:p>
        </p:txBody>
      </p:sp>
    </p:spTree>
    <p:extLst>
      <p:ext uri="{BB962C8B-B14F-4D97-AF65-F5344CB8AC3E}">
        <p14:creationId xmlns:p14="http://schemas.microsoft.com/office/powerpoint/2010/main" val="371699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 id="2147483682" r:id="rId11"/>
    <p:sldLayoutId id="2147483684" r:id="rId12"/>
    <p:sldLayoutId id="2147483685" r:id="rId13"/>
    <p:sldLayoutId id="2147483689" r:id="rId14"/>
    <p:sldLayoutId id="2147483688" r:id="rId15"/>
  </p:sldLayoutIdLst>
  <p:hf hdr="0" ftr="0" dt="0"/>
  <p:txStyles>
    <p:titleStyle>
      <a:lvl1pPr algn="l" defTabSz="685749"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685749" rtl="0" eaLnBrk="1" latinLnBrk="0" hangingPunct="1">
        <a:lnSpc>
          <a:spcPct val="90000"/>
        </a:lnSpc>
        <a:spcBef>
          <a:spcPts val="900"/>
        </a:spcBef>
        <a:spcAft>
          <a:spcPts val="450"/>
        </a:spcAft>
        <a:buFont typeface="Arial" panose="020B0604020202020204" pitchFamily="34" charset="0"/>
        <a:buNone/>
        <a:defRPr lang="en-US" sz="1800" kern="1200" dirty="0">
          <a:solidFill>
            <a:schemeClr val="bg2"/>
          </a:solidFill>
          <a:latin typeface="+mn-lt"/>
          <a:ea typeface="+mn-ea"/>
          <a:cs typeface="+mn-cs"/>
        </a:defRPr>
      </a:lvl1pPr>
      <a:lvl2pPr marL="171438" indent="-171438" algn="l" defTabSz="685749" rtl="0" eaLnBrk="1" latinLnBrk="0" hangingPunct="1">
        <a:lnSpc>
          <a:spcPct val="90000"/>
        </a:lnSpc>
        <a:spcBef>
          <a:spcPts val="900"/>
        </a:spcBef>
        <a:spcAft>
          <a:spcPts val="450"/>
        </a:spcAft>
        <a:buFont typeface="Arial" panose="020B0604020202020204" pitchFamily="34" charset="0"/>
        <a:buChar char="•"/>
        <a:defRPr sz="1350" b="1" kern="1200">
          <a:solidFill>
            <a:schemeClr val="accent2"/>
          </a:solidFill>
          <a:latin typeface="+mn-lt"/>
          <a:ea typeface="+mn-ea"/>
          <a:cs typeface="+mn-cs"/>
        </a:defRPr>
      </a:lvl2pPr>
      <a:lvl3pPr marL="600030" indent="-209535" algn="l" defTabSz="685749" rtl="0" eaLnBrk="1" latinLnBrk="0" hangingPunct="1">
        <a:lnSpc>
          <a:spcPct val="90000"/>
        </a:lnSpc>
        <a:spcBef>
          <a:spcPts val="900"/>
        </a:spcBef>
        <a:spcAft>
          <a:spcPts val="450"/>
        </a:spcAft>
        <a:buFont typeface="Arial" panose="020B0604020202020204" pitchFamily="34" charset="0"/>
        <a:buChar char="•"/>
        <a:defRPr sz="1200" b="1" kern="1200">
          <a:solidFill>
            <a:schemeClr val="accent2"/>
          </a:solidFill>
          <a:latin typeface="+mn-lt"/>
          <a:ea typeface="+mn-ea"/>
          <a:cs typeface="+mn-cs"/>
        </a:defRPr>
      </a:lvl3pPr>
      <a:lvl4pPr marL="1200060" indent="-171438" algn="l" defTabSz="685749" rtl="0" eaLnBrk="1" latinLnBrk="0" hangingPunct="1">
        <a:lnSpc>
          <a:spcPct val="90000"/>
        </a:lnSpc>
        <a:spcBef>
          <a:spcPts val="900"/>
        </a:spcBef>
        <a:spcAft>
          <a:spcPts val="450"/>
        </a:spcAft>
        <a:buFont typeface="Arial" panose="020B0604020202020204" pitchFamily="34" charset="0"/>
        <a:buChar char="•"/>
        <a:defRPr sz="1050" b="1" kern="1200">
          <a:solidFill>
            <a:schemeClr val="accent2"/>
          </a:solidFill>
          <a:latin typeface="+mn-lt"/>
          <a:ea typeface="+mn-ea"/>
          <a:cs typeface="+mn-cs"/>
        </a:defRPr>
      </a:lvl4pPr>
      <a:lvl5pPr marL="1542935" indent="-171438" algn="l" defTabSz="685749" rtl="0" eaLnBrk="1" latinLnBrk="0" hangingPunct="1">
        <a:lnSpc>
          <a:spcPct val="90000"/>
        </a:lnSpc>
        <a:spcBef>
          <a:spcPts val="900"/>
        </a:spcBef>
        <a:spcAft>
          <a:spcPts val="450"/>
        </a:spcAft>
        <a:buFont typeface="Arial" panose="020B0604020202020204" pitchFamily="34" charset="0"/>
        <a:buChar char="•"/>
        <a:defRPr sz="1050" b="1"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4800" dirty="0"/>
              <a:t>Safe Lifting</a:t>
            </a:r>
          </a:p>
        </p:txBody>
      </p:sp>
      <p:sp>
        <p:nvSpPr>
          <p:cNvPr id="3" name="Text Placeholder 2"/>
          <p:cNvSpPr>
            <a:spLocks noGrp="1"/>
          </p:cNvSpPr>
          <p:nvPr>
            <p:ph type="body" sz="quarter" idx="11"/>
          </p:nvPr>
        </p:nvSpPr>
        <p:spPr>
          <a:xfrm>
            <a:off x="5594749" y="4234614"/>
            <a:ext cx="3135596" cy="783318"/>
          </a:xfrm>
        </p:spPr>
        <p:txBody>
          <a:bodyPr>
            <a:normAutofit fontScale="77500" lnSpcReduction="20000"/>
          </a:bodyPr>
          <a:lstStyle/>
          <a:p>
            <a:pPr algn="ctr"/>
            <a:r>
              <a:rPr lang="en-US" dirty="0"/>
              <a:t>Kacey Chamness, ATC</a:t>
            </a:r>
          </a:p>
          <a:p>
            <a:pPr algn="ctr"/>
            <a:r>
              <a:rPr lang="en-US" dirty="0"/>
              <a:t>Rehab Industrial Outreach Coordinator</a:t>
            </a:r>
          </a:p>
          <a:p>
            <a:endParaRPr lang="en-US" dirty="0"/>
          </a:p>
        </p:txBody>
      </p:sp>
    </p:spTree>
    <p:extLst>
      <p:ext uri="{BB962C8B-B14F-4D97-AF65-F5344CB8AC3E}">
        <p14:creationId xmlns:p14="http://schemas.microsoft.com/office/powerpoint/2010/main" val="237663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chemeClr val="tx1"/>
                </a:solidFill>
              </a:rPr>
              <a:t>Guidelines for Safe Lifting</a:t>
            </a:r>
            <a:r>
              <a:rPr lang="en-US" altLang="en-US" sz="2800" b="1" dirty="0">
                <a:solidFill>
                  <a:schemeClr val="tx1"/>
                </a:solidFill>
              </a:rPr>
              <a:t> </a:t>
            </a:r>
            <a:br>
              <a:rPr lang="en-US" altLang="en-US" sz="2800" b="1" dirty="0">
                <a:solidFill>
                  <a:schemeClr val="tx1"/>
                </a:solidFill>
              </a:rPr>
            </a:br>
            <a:r>
              <a:rPr lang="en-US" altLang="en-US" sz="2800" b="1" dirty="0">
                <a:solidFill>
                  <a:schemeClr val="tx1"/>
                </a:solidFill>
              </a:rPr>
              <a:t>Techniques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10</a:t>
            </a:fld>
            <a:endParaRPr lang="en-US">
              <a:solidFill>
                <a:srgbClr val="59CBE8"/>
              </a:solidFill>
            </a:endParaRPr>
          </a:p>
        </p:txBody>
      </p:sp>
      <p:sp>
        <p:nvSpPr>
          <p:cNvPr id="4" name="Text Placeholder 3"/>
          <p:cNvSpPr>
            <a:spLocks noGrp="1"/>
          </p:cNvSpPr>
          <p:nvPr>
            <p:ph type="body" sz="quarter" idx="13"/>
          </p:nvPr>
        </p:nvSpPr>
        <p:spPr/>
        <p:txBody>
          <a:bodyPr/>
          <a:lstStyle/>
          <a:p>
            <a:pPr marL="342900" lvl="0" indent="-342900" defTabSz="457200">
              <a:lnSpc>
                <a:spcPct val="100000"/>
              </a:lnSpc>
              <a:spcBef>
                <a:spcPts val="1000"/>
              </a:spcBef>
              <a:spcAft>
                <a:spcPts val="0"/>
              </a:spcAft>
              <a:buSzPct val="800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Take a wide stance</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Tighten your stomach muscles</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Use smooth even motions</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Use your legs to push up and lift the load</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b="1" u="sng" dirty="0">
                <a:solidFill>
                  <a:schemeClr val="tx2"/>
                </a:solidFill>
                <a:latin typeface="Arial" panose="020B0604020202020204" pitchFamily="34" charset="0"/>
                <a:cs typeface="Arial" panose="020B0604020202020204" pitchFamily="34" charset="0"/>
              </a:rPr>
              <a:t>Do Not </a:t>
            </a:r>
            <a:r>
              <a:rPr lang="en-US" sz="2400" b="1" dirty="0">
                <a:solidFill>
                  <a:schemeClr val="tx2"/>
                </a:solidFill>
                <a:latin typeface="Arial" panose="020B0604020202020204" pitchFamily="34" charset="0"/>
                <a:cs typeface="Arial" panose="020B0604020202020204" pitchFamily="34" charset="0"/>
              </a:rPr>
              <a:t>use your upper body or back muscles to lift!!!!!!</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Make sure you are standing straight before you start walking</a:t>
            </a:r>
          </a:p>
          <a:p>
            <a:pPr lvl="0" defTabSz="914400" fontAlgn="base">
              <a:lnSpc>
                <a:spcPct val="100000"/>
              </a:lnSpc>
              <a:spcBef>
                <a:spcPct val="20000"/>
              </a:spcBef>
              <a:spcAft>
                <a:spcPct val="0"/>
              </a:spcAft>
            </a:pPr>
            <a:endParaRPr lang="en-US" altLang="en-US" sz="3200" kern="0" dirty="0">
              <a:solidFill>
                <a:srgbClr val="000000"/>
              </a:solidFill>
              <a:latin typeface="Arial"/>
            </a:endParaRPr>
          </a:p>
          <a:p>
            <a:pPr lvl="0" defTabSz="914400" fontAlgn="base">
              <a:lnSpc>
                <a:spcPct val="100000"/>
              </a:lnSpc>
              <a:spcBef>
                <a:spcPct val="20000"/>
              </a:spcBef>
              <a:spcAft>
                <a:spcPct val="0"/>
              </a:spcAft>
            </a:pPr>
            <a:endParaRPr lang="en-US" altLang="en-US" sz="3200" kern="0" dirty="0">
              <a:solidFill>
                <a:srgbClr val="000000"/>
              </a:solidFill>
              <a:latin typeface="Arial"/>
            </a:endParaRPr>
          </a:p>
          <a:p>
            <a:endParaRPr lang="en-US" dirty="0"/>
          </a:p>
        </p:txBody>
      </p:sp>
    </p:spTree>
    <p:extLst>
      <p:ext uri="{BB962C8B-B14F-4D97-AF65-F5344CB8AC3E}">
        <p14:creationId xmlns:p14="http://schemas.microsoft.com/office/powerpoint/2010/main" val="62363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11</a:t>
            </a:fld>
            <a:endParaRPr lang="en-US">
              <a:solidFill>
                <a:srgbClr val="59CBE8"/>
              </a:solidFill>
            </a:endParaRPr>
          </a:p>
        </p:txBody>
      </p:sp>
      <p:pic>
        <p:nvPicPr>
          <p:cNvPr id="5" name="Picture 17" descr="lifting_example"/>
          <p:cNvPicPr>
            <a:picLocks noChangeAspect="1" noChangeArrowheads="1"/>
          </p:cNvPicPr>
          <p:nvPr/>
        </p:nvPicPr>
        <p:blipFill>
          <a:blip r:embed="rId2">
            <a:lum bright="50000" contrast="-30000"/>
            <a:extLst>
              <a:ext uri="{28A0092B-C50C-407E-A947-70E740481C1C}">
                <a14:useLocalDpi xmlns:a14="http://schemas.microsoft.com/office/drawing/2010/main" val="0"/>
              </a:ext>
            </a:extLst>
          </a:blip>
          <a:srcRect/>
          <a:stretch>
            <a:fillRect/>
          </a:stretch>
        </p:blipFill>
        <p:spPr bwMode="auto">
          <a:xfrm>
            <a:off x="0" y="626501"/>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7953" y="4080330"/>
            <a:ext cx="2349305" cy="1200329"/>
          </a:xfrm>
          <a:prstGeom prst="rect">
            <a:avLst/>
          </a:prstGeom>
          <a:noFill/>
        </p:spPr>
        <p:txBody>
          <a:bodyPr wrap="square" rtlCol="0">
            <a:spAutoFit/>
          </a:bodyPr>
          <a:lstStyle/>
          <a:p>
            <a:pPr lvl="0" algn="ctr" fontAlgn="base">
              <a:spcBef>
                <a:spcPct val="0"/>
              </a:spcBef>
              <a:spcAft>
                <a:spcPct val="0"/>
              </a:spcAft>
            </a:pPr>
            <a:r>
              <a:rPr lang="en-US" altLang="en-US" sz="2400" b="1" dirty="0">
                <a:solidFill>
                  <a:srgbClr val="000000"/>
                </a:solidFill>
                <a:latin typeface="Arial" panose="020B0604020202020204" pitchFamily="34" charset="0"/>
              </a:rPr>
              <a:t>Bend your knees, never your back</a:t>
            </a:r>
          </a:p>
        </p:txBody>
      </p:sp>
      <p:sp>
        <p:nvSpPr>
          <p:cNvPr id="9" name="TextBox 8"/>
          <p:cNvSpPr txBox="1"/>
          <p:nvPr/>
        </p:nvSpPr>
        <p:spPr>
          <a:xfrm>
            <a:off x="3123027" y="4079459"/>
            <a:ext cx="3263705" cy="461665"/>
          </a:xfrm>
          <a:prstGeom prst="rect">
            <a:avLst/>
          </a:prstGeom>
          <a:noFill/>
        </p:spPr>
        <p:txBody>
          <a:bodyPr wrap="square" rtlCol="0">
            <a:spAutoFit/>
          </a:bodyPr>
          <a:lstStyle/>
          <a:p>
            <a:pPr lvl="0" fontAlgn="base">
              <a:spcBef>
                <a:spcPct val="0"/>
              </a:spcBef>
              <a:spcAft>
                <a:spcPct val="0"/>
              </a:spcAft>
            </a:pPr>
            <a:r>
              <a:rPr lang="en-US" altLang="en-US" sz="2400" b="1" dirty="0">
                <a:solidFill>
                  <a:srgbClr val="000000"/>
                </a:solidFill>
                <a:latin typeface="Arial" panose="020B0604020202020204" pitchFamily="34" charset="0"/>
              </a:rPr>
              <a:t>Lift with your knees</a:t>
            </a:r>
          </a:p>
        </p:txBody>
      </p:sp>
      <p:sp>
        <p:nvSpPr>
          <p:cNvPr id="10" name="TextBox 9"/>
          <p:cNvSpPr txBox="1"/>
          <p:nvPr/>
        </p:nvSpPr>
        <p:spPr>
          <a:xfrm>
            <a:off x="6808763" y="3632506"/>
            <a:ext cx="1899139" cy="1200329"/>
          </a:xfrm>
          <a:prstGeom prst="rect">
            <a:avLst/>
          </a:prstGeom>
          <a:noFill/>
        </p:spPr>
        <p:txBody>
          <a:bodyPr wrap="square" rtlCol="0">
            <a:spAutoFit/>
          </a:bodyPr>
          <a:lstStyle/>
          <a:p>
            <a:pPr lvl="0" algn="ctr" fontAlgn="base">
              <a:spcBef>
                <a:spcPct val="0"/>
              </a:spcBef>
              <a:spcAft>
                <a:spcPct val="0"/>
              </a:spcAft>
            </a:pPr>
            <a:r>
              <a:rPr lang="en-US" altLang="en-US" sz="2400" b="1" dirty="0">
                <a:solidFill>
                  <a:srgbClr val="000000"/>
                </a:solidFill>
                <a:latin typeface="Arial" panose="020B0604020202020204" pitchFamily="34" charset="0"/>
              </a:rPr>
              <a:t>Hold load close to your body</a:t>
            </a:r>
          </a:p>
        </p:txBody>
      </p:sp>
    </p:spTree>
    <p:extLst>
      <p:ext uri="{BB962C8B-B14F-4D97-AF65-F5344CB8AC3E}">
        <p14:creationId xmlns:p14="http://schemas.microsoft.com/office/powerpoint/2010/main" val="331479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anim calcmode="lin" valueType="num">
                                      <p:cBhvr>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chemeClr val="tx1"/>
                </a:solidFill>
              </a:rPr>
              <a:t>Guidelines for Safe Lifting</a:t>
            </a:r>
            <a:r>
              <a:rPr lang="en-US" altLang="en-US" sz="2800" b="1" dirty="0">
                <a:solidFill>
                  <a:schemeClr val="tx1"/>
                </a:solidFill>
              </a:rPr>
              <a:t> </a:t>
            </a:r>
            <a:br>
              <a:rPr lang="en-US" altLang="en-US" sz="2800" b="1" dirty="0">
                <a:solidFill>
                  <a:schemeClr val="tx1"/>
                </a:solidFill>
              </a:rPr>
            </a:br>
            <a:r>
              <a:rPr lang="en-US" altLang="en-US" sz="2800" b="1" dirty="0">
                <a:solidFill>
                  <a:schemeClr val="tx1"/>
                </a:solidFill>
              </a:rPr>
              <a:t>Techniques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12</a:t>
            </a:fld>
            <a:endParaRPr lang="en-US">
              <a:solidFill>
                <a:srgbClr val="59CBE8"/>
              </a:solidFill>
            </a:endParaRPr>
          </a:p>
        </p:txBody>
      </p:sp>
      <p:sp>
        <p:nvSpPr>
          <p:cNvPr id="4" name="Text Placeholder 3"/>
          <p:cNvSpPr>
            <a:spLocks noGrp="1"/>
          </p:cNvSpPr>
          <p:nvPr>
            <p:ph type="body" sz="quarter" idx="13"/>
          </p:nvPr>
        </p:nvSpPr>
        <p:spPr>
          <a:xfrm>
            <a:off x="628650" y="1825629"/>
            <a:ext cx="4604532" cy="4016375"/>
          </a:xfrm>
        </p:spPr>
        <p:txBody>
          <a:bodyPr>
            <a:normAutofit fontScale="77500" lnSpcReduction="20000"/>
          </a:bodyPr>
          <a:lstStyle/>
          <a:p>
            <a:pPr marL="457200" lvl="0" indent="-457200" defTabSz="457200">
              <a:lnSpc>
                <a:spcPct val="100000"/>
              </a:lnSpc>
              <a:spcBef>
                <a:spcPts val="1000"/>
              </a:spcBef>
              <a:spcAft>
                <a:spcPts val="0"/>
              </a:spcAft>
              <a:buSzPct val="80000"/>
              <a:buFont typeface="Arial" panose="020B0604020202020204" pitchFamily="34" charset="0"/>
              <a:buChar char="•"/>
            </a:pPr>
            <a:r>
              <a:rPr lang="en-US" altLang="en-US" sz="2800" dirty="0">
                <a:solidFill>
                  <a:schemeClr val="tx2"/>
                </a:solidFill>
                <a:latin typeface="Arial" panose="020B0604020202020204" pitchFamily="34" charset="0"/>
                <a:cs typeface="Arial" panose="020B0604020202020204" pitchFamily="34" charset="0"/>
              </a:rPr>
              <a:t>Never carry anything you can’t see over or around</a:t>
            </a:r>
          </a:p>
          <a:p>
            <a:pPr marL="457200" lvl="0" indent="-457200" defTabSz="457200">
              <a:lnSpc>
                <a:spcPct val="100000"/>
              </a:lnSpc>
              <a:spcBef>
                <a:spcPts val="1000"/>
              </a:spcBef>
              <a:spcAft>
                <a:spcPts val="0"/>
              </a:spcAft>
              <a:buSzPct val="80000"/>
              <a:buFont typeface="Arial" panose="020B0604020202020204" pitchFamily="34" charset="0"/>
              <a:buChar char="•"/>
            </a:pPr>
            <a:r>
              <a:rPr lang="en-US" altLang="en-US" sz="2800" dirty="0">
                <a:solidFill>
                  <a:schemeClr val="tx2"/>
                </a:solidFill>
                <a:latin typeface="Arial" panose="020B0604020202020204" pitchFamily="34" charset="0"/>
                <a:cs typeface="Arial" panose="020B0604020202020204" pitchFamily="34" charset="0"/>
              </a:rPr>
              <a:t>Team lift when the load is too much for one person</a:t>
            </a:r>
          </a:p>
          <a:p>
            <a:pPr marL="457200" lvl="0" indent="-457200" defTabSz="457200">
              <a:lnSpc>
                <a:spcPct val="100000"/>
              </a:lnSpc>
              <a:spcBef>
                <a:spcPts val="1000"/>
              </a:spcBef>
              <a:spcAft>
                <a:spcPts val="0"/>
              </a:spcAft>
              <a:buSzPct val="80000"/>
              <a:buFont typeface="Arial" panose="020B0604020202020204" pitchFamily="34" charset="0"/>
              <a:buChar char="•"/>
            </a:pPr>
            <a:r>
              <a:rPr lang="en-US" altLang="en-US" sz="2800" dirty="0">
                <a:solidFill>
                  <a:schemeClr val="tx2"/>
                </a:solidFill>
                <a:latin typeface="Arial" panose="020B0604020202020204" pitchFamily="34" charset="0"/>
                <a:cs typeface="Arial" panose="020B0604020202020204" pitchFamily="34" charset="0"/>
              </a:rPr>
              <a:t>Don’t  lift while reaching or stretching</a:t>
            </a:r>
          </a:p>
          <a:p>
            <a:pPr marL="457200" lvl="0" indent="-457200" defTabSz="457200">
              <a:lnSpc>
                <a:spcPct val="100000"/>
              </a:lnSpc>
              <a:spcBef>
                <a:spcPts val="1000"/>
              </a:spcBef>
              <a:spcAft>
                <a:spcPts val="0"/>
              </a:spcAft>
              <a:buSzPct val="80000"/>
              <a:buFont typeface="Arial" panose="020B0604020202020204" pitchFamily="34" charset="0"/>
              <a:buChar char="•"/>
            </a:pPr>
            <a:r>
              <a:rPr lang="en-US" altLang="en-US" sz="2800" dirty="0">
                <a:solidFill>
                  <a:schemeClr val="tx2"/>
                </a:solidFill>
                <a:latin typeface="Arial" panose="020B0604020202020204" pitchFamily="34" charset="0"/>
                <a:cs typeface="Arial" panose="020B0604020202020204" pitchFamily="34" charset="0"/>
              </a:rPr>
              <a:t>Don’t lift from an uncomfortable posture</a:t>
            </a:r>
          </a:p>
          <a:p>
            <a:pPr marL="457200" lvl="0" indent="-457200" defTabSz="457200">
              <a:lnSpc>
                <a:spcPct val="100000"/>
              </a:lnSpc>
              <a:spcBef>
                <a:spcPts val="1000"/>
              </a:spcBef>
              <a:spcAft>
                <a:spcPts val="0"/>
              </a:spcAft>
              <a:buSzPct val="80000"/>
              <a:buFont typeface="Arial" panose="020B0604020202020204" pitchFamily="34" charset="0"/>
              <a:buChar char="•"/>
            </a:pPr>
            <a:r>
              <a:rPr lang="en-US" altLang="en-US" sz="2800" dirty="0">
                <a:solidFill>
                  <a:schemeClr val="tx2"/>
                </a:solidFill>
                <a:latin typeface="Arial" panose="020B0604020202020204" pitchFamily="34" charset="0"/>
                <a:cs typeface="Arial" panose="020B0604020202020204" pitchFamily="34" charset="0"/>
              </a:rPr>
              <a:t>Never Fight to recover a dropped object (let it go)!</a:t>
            </a:r>
          </a:p>
          <a:p>
            <a:pPr marL="457200" lvl="0" indent="-457200" defTabSz="457200">
              <a:lnSpc>
                <a:spcPct val="100000"/>
              </a:lnSpc>
              <a:spcBef>
                <a:spcPts val="1000"/>
              </a:spcBef>
              <a:spcAft>
                <a:spcPts val="0"/>
              </a:spcAft>
              <a:buSzPct val="800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Move your feet instead of twisting</a:t>
            </a:r>
          </a:p>
          <a:p>
            <a:pPr lvl="0" defTabSz="914400" fontAlgn="base">
              <a:lnSpc>
                <a:spcPct val="100000"/>
              </a:lnSpc>
              <a:spcBef>
                <a:spcPct val="20000"/>
              </a:spcBef>
              <a:spcAft>
                <a:spcPct val="0"/>
              </a:spcAft>
            </a:pPr>
            <a:endParaRPr lang="en-US" altLang="en-US" sz="3200" kern="0" dirty="0">
              <a:solidFill>
                <a:srgbClr val="000000"/>
              </a:solidFill>
              <a:latin typeface="Arial"/>
            </a:endParaRPr>
          </a:p>
          <a:p>
            <a:pPr lvl="0" defTabSz="914400" fontAlgn="base">
              <a:lnSpc>
                <a:spcPct val="100000"/>
              </a:lnSpc>
              <a:spcBef>
                <a:spcPct val="20000"/>
              </a:spcBef>
              <a:spcAft>
                <a:spcPct val="0"/>
              </a:spcAft>
            </a:pPr>
            <a:endParaRPr lang="en-US" altLang="en-US" sz="3200" kern="0" dirty="0">
              <a:solidFill>
                <a:srgbClr val="000000"/>
              </a:solidFill>
              <a:latin typeface="Arial"/>
            </a:endParaRPr>
          </a:p>
          <a:p>
            <a:endParaRPr lang="en-US" dirty="0"/>
          </a:p>
        </p:txBody>
      </p:sp>
      <p:pic>
        <p:nvPicPr>
          <p:cNvPr id="5" name="Picture 8" descr="Let's See What We Have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182" y="1996396"/>
            <a:ext cx="3234929" cy="36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83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7963" y="506438"/>
            <a:ext cx="8322379" cy="3742006"/>
          </a:xfrm>
        </p:spPr>
        <p:txBody>
          <a:bodyPr/>
          <a:lstStyle/>
          <a:p>
            <a:pPr lvl="0" algn="ctr" defTabSz="457200">
              <a:lnSpc>
                <a:spcPct val="100000"/>
              </a:lnSpc>
              <a:spcAft>
                <a:spcPts val="0"/>
              </a:spcAft>
            </a:pPr>
            <a:endParaRPr lang="en-US" sz="900" b="1" dirty="0">
              <a:solidFill>
                <a:prstClr val="black"/>
              </a:solidFill>
              <a:latin typeface="Arial" panose="020B0604020202020204" pitchFamily="34" charset="0"/>
              <a:cs typeface="Arial" panose="020B0604020202020204" pitchFamily="34" charset="0"/>
            </a:endParaRP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Large spinal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muscles are easily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strained with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twisting motions.</a:t>
            </a:r>
            <a:endParaRPr lang="en-US" sz="4400" dirty="0">
              <a:solidFill>
                <a:prstClr val="black"/>
              </a:solidFill>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8" y="3667197"/>
            <a:ext cx="4853354" cy="2860212"/>
          </a:xfrm>
          <a:prstGeom prst="rect">
            <a:avLst/>
          </a:prstGeom>
        </p:spPr>
      </p:pic>
    </p:spTree>
    <p:extLst>
      <p:ext uri="{BB962C8B-B14F-4D97-AF65-F5344CB8AC3E}">
        <p14:creationId xmlns:p14="http://schemas.microsoft.com/office/powerpoint/2010/main" val="35158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167" y="590844"/>
            <a:ext cx="8280176" cy="4995144"/>
          </a:xfrm>
        </p:spPr>
        <p:txBody>
          <a:bodyPr/>
          <a:lstStyle/>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When you twist your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lower back you run the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risk of overstretching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or tearing any </a:t>
            </a:r>
          </a:p>
          <a:p>
            <a:pPr lvl="0" algn="ctr" defTabSz="457200">
              <a:lnSpc>
                <a:spcPct val="100000"/>
              </a:lnSpc>
              <a:spcAft>
                <a:spcPts val="0"/>
              </a:spcAft>
            </a:pPr>
            <a:r>
              <a:rPr lang="en-US" sz="4400" b="1" dirty="0">
                <a:solidFill>
                  <a:prstClr val="black"/>
                </a:solidFill>
                <a:latin typeface="Arial" panose="020B0604020202020204" pitchFamily="34" charset="0"/>
                <a:cs typeface="Arial" panose="020B0604020202020204" pitchFamily="34" charset="0"/>
              </a:rPr>
              <a:t>of the large muscles or supporting ligaments around your spine.</a:t>
            </a:r>
          </a:p>
        </p:txBody>
      </p:sp>
    </p:spTree>
    <p:extLst>
      <p:ext uri="{BB962C8B-B14F-4D97-AF65-F5344CB8AC3E}">
        <p14:creationId xmlns:p14="http://schemas.microsoft.com/office/powerpoint/2010/main" val="4248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2031" y="717452"/>
            <a:ext cx="8308311" cy="5064370"/>
          </a:xfrm>
        </p:spPr>
        <p:txBody>
          <a:bodyPr/>
          <a:lstStyle/>
          <a:p>
            <a:pPr lvl="0" algn="ctr" defTabSz="457200">
              <a:lnSpc>
                <a:spcPct val="100000"/>
              </a:lnSpc>
              <a:spcAft>
                <a:spcPts val="0"/>
              </a:spcAft>
            </a:pPr>
            <a:r>
              <a:rPr lang="en-US" sz="5400" b="1" dirty="0">
                <a:solidFill>
                  <a:prstClr val="black"/>
                </a:solidFill>
                <a:latin typeface="Arial" panose="020B0604020202020204" pitchFamily="34" charset="0"/>
                <a:cs typeface="Arial" panose="020B0604020202020204" pitchFamily="34" charset="0"/>
              </a:rPr>
              <a:t>This inflammation </a:t>
            </a:r>
          </a:p>
          <a:p>
            <a:pPr lvl="0" algn="ctr" defTabSz="457200">
              <a:lnSpc>
                <a:spcPct val="100000"/>
              </a:lnSpc>
              <a:spcAft>
                <a:spcPts val="0"/>
              </a:spcAft>
            </a:pPr>
            <a:r>
              <a:rPr lang="en-US" sz="5400" b="1" dirty="0">
                <a:solidFill>
                  <a:prstClr val="black"/>
                </a:solidFill>
                <a:latin typeface="Arial" panose="020B0604020202020204" pitchFamily="34" charset="0"/>
                <a:cs typeface="Arial" panose="020B0604020202020204" pitchFamily="34" charset="0"/>
              </a:rPr>
              <a:t>can lead to a back spasm and it's the </a:t>
            </a:r>
          </a:p>
          <a:p>
            <a:pPr lvl="0" algn="ctr" defTabSz="457200">
              <a:lnSpc>
                <a:spcPct val="100000"/>
              </a:lnSpc>
              <a:spcAft>
                <a:spcPts val="0"/>
              </a:spcAft>
            </a:pPr>
            <a:r>
              <a:rPr lang="en-US" sz="5400" b="1" dirty="0">
                <a:solidFill>
                  <a:prstClr val="black"/>
                </a:solidFill>
                <a:latin typeface="Arial" panose="020B0604020202020204" pitchFamily="34" charset="0"/>
                <a:cs typeface="Arial" panose="020B0604020202020204" pitchFamily="34" charset="0"/>
              </a:rPr>
              <a:t>back spasm that </a:t>
            </a:r>
          </a:p>
          <a:p>
            <a:pPr lvl="0" algn="ctr" defTabSz="457200">
              <a:lnSpc>
                <a:spcPct val="100000"/>
              </a:lnSpc>
              <a:spcAft>
                <a:spcPts val="0"/>
              </a:spcAft>
            </a:pPr>
            <a:r>
              <a:rPr lang="en-US" sz="5400" b="1" dirty="0">
                <a:solidFill>
                  <a:prstClr val="black"/>
                </a:solidFill>
                <a:latin typeface="Arial" panose="020B0604020202020204" pitchFamily="34" charset="0"/>
                <a:cs typeface="Arial" panose="020B0604020202020204" pitchFamily="34" charset="0"/>
              </a:rPr>
              <a:t>can cause severe lower back pain</a:t>
            </a:r>
            <a:endParaRPr lang="en-US" sz="54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367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16</a:t>
            </a:fld>
            <a:endParaRPr lang="en-US">
              <a:solidFill>
                <a:srgbClr val="59CBE8"/>
              </a:solidFill>
            </a:endParaRPr>
          </a:p>
        </p:txBody>
      </p:sp>
      <p:sp>
        <p:nvSpPr>
          <p:cNvPr id="5" name="Text Placeholder 4"/>
          <p:cNvSpPr>
            <a:spLocks noGrp="1"/>
          </p:cNvSpPr>
          <p:nvPr>
            <p:ph type="body" sz="quarter" idx="13"/>
          </p:nvPr>
        </p:nvSpPr>
        <p:spPr>
          <a:xfrm>
            <a:off x="1139483" y="365125"/>
            <a:ext cx="6710290" cy="609917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00000"/>
              </a:lnSpc>
              <a:spcBef>
                <a:spcPts val="0"/>
              </a:spcBef>
              <a:spcAft>
                <a:spcPts val="0"/>
              </a:spcAft>
            </a:pPr>
            <a:r>
              <a:rPr lang="en-US" sz="7200" b="1" dirty="0">
                <a:solidFill>
                  <a:prstClr val="black"/>
                </a:solidFill>
                <a:latin typeface="Arial" panose="020B0604020202020204" pitchFamily="34" charset="0"/>
                <a:cs typeface="Arial" panose="020B0604020202020204" pitchFamily="34" charset="0"/>
              </a:rPr>
              <a:t>TWISTING</a:t>
            </a:r>
          </a:p>
          <a:p>
            <a:endParaRPr lang="en-US" dirty="0"/>
          </a:p>
        </p:txBody>
      </p:sp>
    </p:spTree>
    <p:extLst>
      <p:ext uri="{BB962C8B-B14F-4D97-AF65-F5344CB8AC3E}">
        <p14:creationId xmlns:p14="http://schemas.microsoft.com/office/powerpoint/2010/main" val="203703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ircle(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166" y="1448973"/>
            <a:ext cx="8280179" cy="3082886"/>
          </a:xfrm>
        </p:spPr>
        <p:txBody>
          <a:bodyPr/>
          <a:lstStyle/>
          <a:p>
            <a:endParaRPr lang="en-US" sz="7200" dirty="0"/>
          </a:p>
          <a:p>
            <a:pPr algn="ctr"/>
            <a:r>
              <a:rPr lang="en-US" sz="7200" b="1" dirty="0"/>
              <a:t>Are you lifting safely?</a:t>
            </a:r>
          </a:p>
        </p:txBody>
      </p:sp>
    </p:spTree>
    <p:extLst>
      <p:ext uri="{BB962C8B-B14F-4D97-AF65-F5344CB8AC3E}">
        <p14:creationId xmlns:p14="http://schemas.microsoft.com/office/powerpoint/2010/main" val="36837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64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Musculoskeletal Disorder (MSD’s)?</a:t>
            </a:r>
          </a:p>
        </p:txBody>
      </p:sp>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2</a:t>
            </a:fld>
            <a:endParaRPr lang="en-US">
              <a:solidFill>
                <a:srgbClr val="59CBE8"/>
              </a:solidFill>
            </a:endParaRPr>
          </a:p>
        </p:txBody>
      </p:sp>
      <p:sp>
        <p:nvSpPr>
          <p:cNvPr id="4" name="Text Placeholder 3"/>
          <p:cNvSpPr>
            <a:spLocks noGrp="1"/>
          </p:cNvSpPr>
          <p:nvPr>
            <p:ph type="body" sz="quarter" idx="13"/>
          </p:nvPr>
        </p:nvSpPr>
        <p:spPr/>
        <p:txBody>
          <a:bodyPr/>
          <a:lstStyle/>
          <a:p>
            <a:pPr marL="342900" lvl="0" indent="-342900" defTabSz="457200">
              <a:lnSpc>
                <a:spcPct val="100000"/>
              </a:lnSpc>
              <a:spcBef>
                <a:spcPts val="1000"/>
              </a:spcBef>
              <a:spcAft>
                <a:spcPts val="0"/>
              </a:spcAft>
              <a:buSzPct val="80000"/>
              <a:buFont typeface="Arial" panose="020B0604020202020204" pitchFamily="34" charset="0"/>
              <a:buChar char="•"/>
            </a:pPr>
            <a:r>
              <a:rPr lang="en-US" sz="2000" b="1" dirty="0">
                <a:solidFill>
                  <a:prstClr val="black">
                    <a:lumMod val="75000"/>
                    <a:lumOff val="25000"/>
                  </a:prstClr>
                </a:solidFill>
                <a:latin typeface="Arial" panose="020B0604020202020204" pitchFamily="34" charset="0"/>
                <a:cs typeface="Arial" panose="020B0604020202020204" pitchFamily="34" charset="0"/>
              </a:rPr>
              <a:t>MSDs are defined as: Illnesses and injuries that affect one or more parts of the soft tissue and bones in the body. The parts of the musculoskeletal system are bones, muscles, tendons, ligaments, cartilage, and their associated nerves and blood vessels. </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000" b="1" dirty="0">
                <a:solidFill>
                  <a:prstClr val="black">
                    <a:lumMod val="75000"/>
                    <a:lumOff val="25000"/>
                  </a:prstClr>
                </a:solidFill>
                <a:latin typeface="Arial" panose="020B0604020202020204" pitchFamily="34" charset="0"/>
                <a:cs typeface="Arial" panose="020B0604020202020204" pitchFamily="34" charset="0"/>
              </a:rPr>
              <a:t>MSDs often involve the back, wrist, elbow, and/or shoulder, and occur when workers are exposed over time to MSD risk factors, such as awkward postures, forceful exertions, or repetitive motions</a:t>
            </a:r>
          </a:p>
          <a:p>
            <a:pPr lvl="0" defTabSz="457200">
              <a:lnSpc>
                <a:spcPct val="100000"/>
              </a:lnSpc>
              <a:spcBef>
                <a:spcPts val="1000"/>
              </a:spcBef>
              <a:spcAft>
                <a:spcPts val="0"/>
              </a:spcAft>
              <a:buSzPct val="80000"/>
            </a:pPr>
            <a:endParaRPr lang="en-US" sz="2000" b="1" dirty="0">
              <a:solidFill>
                <a:prstClr val="black">
                  <a:lumMod val="75000"/>
                  <a:lumOff val="25000"/>
                </a:prstClr>
              </a:solidFill>
              <a:latin typeface="Arial" panose="020B0604020202020204" pitchFamily="34" charset="0"/>
              <a:cs typeface="Arial" panose="020B0604020202020204" pitchFamily="34" charset="0"/>
            </a:endParaRPr>
          </a:p>
          <a:p>
            <a:pPr lvl="0" algn="ctr" defTabSz="457200">
              <a:lnSpc>
                <a:spcPct val="100000"/>
              </a:lnSpc>
              <a:spcBef>
                <a:spcPts val="1000"/>
              </a:spcBef>
              <a:spcAft>
                <a:spcPts val="0"/>
              </a:spcAft>
              <a:buSzPct val="80000"/>
            </a:pPr>
            <a:r>
              <a:rPr lang="en-US" sz="2000" b="1" dirty="0">
                <a:solidFill>
                  <a:schemeClr val="tx2"/>
                </a:solidFill>
                <a:latin typeface="Arial" panose="020B0604020202020204" pitchFamily="34" charset="0"/>
                <a:cs typeface="Arial" panose="020B0604020202020204" pitchFamily="34" charset="0"/>
              </a:rPr>
              <a:t>PREVENTION, BETTER THAN TREATMENT!</a:t>
            </a:r>
            <a:endParaRPr lang="en-US" dirty="0">
              <a:solidFill>
                <a:schemeClr val="tx2"/>
              </a:solidFill>
            </a:endParaRPr>
          </a:p>
        </p:txBody>
      </p:sp>
    </p:spTree>
    <p:extLst>
      <p:ext uri="{BB962C8B-B14F-4D97-AF65-F5344CB8AC3E}">
        <p14:creationId xmlns:p14="http://schemas.microsoft.com/office/powerpoint/2010/main" val="15910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ircle(in)">
                                      <p:cBhvr>
                                        <p:cTn id="2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22166" y="2518015"/>
            <a:ext cx="3708179" cy="2996520"/>
          </a:xfrm>
        </p:spPr>
        <p:txBody>
          <a:bodyPr/>
          <a:lstStyle/>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Provides support</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Protects the spinal cord</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Provides flexibility for bending and rotating</a:t>
            </a:r>
          </a:p>
          <a:p>
            <a:endParaRPr lang="en-US" dirty="0"/>
          </a:p>
        </p:txBody>
      </p:sp>
      <p:sp>
        <p:nvSpPr>
          <p:cNvPr id="4" name="TextBox 3"/>
          <p:cNvSpPr txBox="1"/>
          <p:nvPr/>
        </p:nvSpPr>
        <p:spPr>
          <a:xfrm>
            <a:off x="562708" y="253218"/>
            <a:ext cx="7948246" cy="1200329"/>
          </a:xfrm>
          <a:prstGeom prst="rect">
            <a:avLst/>
          </a:prstGeom>
          <a:noFill/>
        </p:spPr>
        <p:txBody>
          <a:bodyPr wrap="square" rtlCol="0">
            <a:spAutoFit/>
          </a:bodyPr>
          <a:lstStyle/>
          <a:p>
            <a:pPr algn="ctr"/>
            <a:r>
              <a:rPr lang="en-US" altLang="en-US" sz="4000" b="1" kern="0" dirty="0">
                <a:ea typeface="+mj-ea"/>
                <a:cs typeface="+mj-cs"/>
              </a:rPr>
              <a:t>Guidelines for Safe Lifting</a:t>
            </a:r>
            <a:br>
              <a:rPr lang="en-US" altLang="en-US" sz="4000" b="1" kern="0" dirty="0">
                <a:ea typeface="+mj-ea"/>
                <a:cs typeface="+mj-cs"/>
              </a:rPr>
            </a:br>
            <a:r>
              <a:rPr lang="en-US" altLang="en-US" sz="3200" b="1" kern="0" dirty="0">
                <a:ea typeface="+mj-ea"/>
                <a:cs typeface="+mj-cs"/>
              </a:rPr>
              <a:t>The Spine’s Basic Functions</a:t>
            </a:r>
            <a:endParaRPr lang="en-US" dirty="0"/>
          </a:p>
        </p:txBody>
      </p:sp>
      <p:pic>
        <p:nvPicPr>
          <p:cNvPr id="5" name="Picture 7" descr="sp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4415" y="1985747"/>
            <a:ext cx="3266788" cy="3989363"/>
          </a:xfrm>
          <a:prstGeom prst="rect">
            <a:avLst/>
          </a:prstGeom>
        </p:spPr>
      </p:pic>
    </p:spTree>
    <p:extLst>
      <p:ext uri="{BB962C8B-B14F-4D97-AF65-F5344CB8AC3E}">
        <p14:creationId xmlns:p14="http://schemas.microsoft.com/office/powerpoint/2010/main" val="17675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chemeClr val="tx1"/>
                </a:solidFill>
              </a:rPr>
              <a:t>Guidelines for Safe Lifting</a:t>
            </a:r>
            <a:r>
              <a:rPr lang="en-US" altLang="en-US" sz="2800" b="1" dirty="0">
                <a:solidFill>
                  <a:schemeClr val="tx1"/>
                </a:solidFill>
              </a:rPr>
              <a:t> </a:t>
            </a:r>
            <a:br>
              <a:rPr lang="en-US" altLang="en-US" sz="2800" b="1" dirty="0">
                <a:solidFill>
                  <a:schemeClr val="tx1"/>
                </a:solidFill>
              </a:rPr>
            </a:br>
            <a:r>
              <a:rPr lang="en-US" altLang="en-US" sz="2800" b="1" dirty="0">
                <a:solidFill>
                  <a:schemeClr val="tx1"/>
                </a:solidFill>
              </a:rPr>
              <a:t>Develop A Neutral Spine</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4</a:t>
            </a:fld>
            <a:endParaRPr lang="en-US">
              <a:solidFill>
                <a:srgbClr val="59CBE8"/>
              </a:solidFill>
            </a:endParaRPr>
          </a:p>
        </p:txBody>
      </p:sp>
      <p:sp>
        <p:nvSpPr>
          <p:cNvPr id="4" name="Text Placeholder 3"/>
          <p:cNvSpPr>
            <a:spLocks noGrp="1"/>
          </p:cNvSpPr>
          <p:nvPr>
            <p:ph type="body" sz="quarter" idx="13"/>
          </p:nvPr>
        </p:nvSpPr>
        <p:spPr/>
        <p:txBody>
          <a:bodyPr/>
          <a:lstStyle/>
          <a:p>
            <a:pPr lvl="0" defTabSz="914400" fontAlgn="base">
              <a:lnSpc>
                <a:spcPct val="100000"/>
              </a:lnSpc>
              <a:spcBef>
                <a:spcPct val="0"/>
              </a:spcBef>
              <a:spcAft>
                <a:spcPct val="0"/>
              </a:spcAft>
            </a:pPr>
            <a:r>
              <a:rPr lang="en-US" altLang="en-US" sz="2800" b="1" dirty="0">
                <a:solidFill>
                  <a:schemeClr val="tx2"/>
                </a:solidFill>
                <a:latin typeface="Arial" panose="020B0604020202020204" pitchFamily="34" charset="0"/>
              </a:rPr>
              <a:t>Neutral Spine:  </a:t>
            </a:r>
          </a:p>
          <a:p>
            <a:pPr lvl="0" defTabSz="914400" fontAlgn="base">
              <a:lnSpc>
                <a:spcPct val="100000"/>
              </a:lnSpc>
              <a:spcBef>
                <a:spcPct val="0"/>
              </a:spcBef>
              <a:spcAft>
                <a:spcPct val="0"/>
              </a:spcAft>
            </a:pPr>
            <a:r>
              <a:rPr lang="en-US" altLang="en-US" sz="2800" b="1" dirty="0">
                <a:solidFill>
                  <a:schemeClr val="tx2"/>
                </a:solidFill>
                <a:latin typeface="Arial" panose="020B0604020202020204" pitchFamily="34" charset="0"/>
              </a:rPr>
              <a:t>       When the ……. </a:t>
            </a:r>
          </a:p>
          <a:p>
            <a:pPr lvl="0" defTabSz="914400" fontAlgn="base">
              <a:lnSpc>
                <a:spcPct val="100000"/>
              </a:lnSpc>
              <a:spcBef>
                <a:spcPct val="0"/>
              </a:spcBef>
              <a:spcAft>
                <a:spcPct val="0"/>
              </a:spcAft>
            </a:pPr>
            <a:endParaRPr lang="en-US" altLang="en-US" sz="2800" b="1" dirty="0">
              <a:solidFill>
                <a:schemeClr val="tx2"/>
              </a:solidFill>
              <a:latin typeface="Arial" panose="020B0604020202020204" pitchFamily="34" charset="0"/>
            </a:endParaRPr>
          </a:p>
          <a:p>
            <a:pPr marL="457200" lvl="0" indent="-457200" defTabSz="914400" fontAlgn="base">
              <a:lnSpc>
                <a:spcPct val="100000"/>
              </a:lnSpc>
              <a:spcBef>
                <a:spcPct val="0"/>
              </a:spcBef>
              <a:spcAft>
                <a:spcPct val="0"/>
              </a:spcAft>
              <a:buFont typeface="Arial" panose="020B0604020202020204" pitchFamily="34" charset="0"/>
              <a:buChar char="•"/>
            </a:pPr>
            <a:r>
              <a:rPr lang="en-US" altLang="en-US" sz="2800" b="1" dirty="0">
                <a:solidFill>
                  <a:schemeClr val="tx2"/>
                </a:solidFill>
                <a:latin typeface="Arial" panose="020B0604020202020204" pitchFamily="34" charset="0"/>
              </a:rPr>
              <a:t> Cervical (neck);</a:t>
            </a:r>
          </a:p>
          <a:p>
            <a:pPr marL="457200" lvl="0" indent="-457200" defTabSz="914400" fontAlgn="base">
              <a:lnSpc>
                <a:spcPct val="100000"/>
              </a:lnSpc>
              <a:spcBef>
                <a:spcPct val="0"/>
              </a:spcBef>
              <a:spcAft>
                <a:spcPct val="0"/>
              </a:spcAft>
              <a:buFont typeface="Arial" panose="020B0604020202020204" pitchFamily="34" charset="0"/>
              <a:buChar char="•"/>
            </a:pPr>
            <a:r>
              <a:rPr lang="en-US" altLang="en-US" sz="2800" b="1" dirty="0">
                <a:solidFill>
                  <a:schemeClr val="tx2"/>
                </a:solidFill>
                <a:latin typeface="Arial" panose="020B0604020202020204" pitchFamily="34" charset="0"/>
              </a:rPr>
              <a:t> Thoracic (middle); </a:t>
            </a:r>
            <a:r>
              <a:rPr lang="en-US" altLang="en-US" sz="2800" dirty="0">
                <a:solidFill>
                  <a:schemeClr val="tx2"/>
                </a:solidFill>
                <a:latin typeface="Arial" panose="020B0604020202020204" pitchFamily="34" charset="0"/>
              </a:rPr>
              <a:t>and</a:t>
            </a:r>
          </a:p>
          <a:p>
            <a:pPr marL="457200" lvl="0" indent="-457200" defTabSz="914400" fontAlgn="base">
              <a:lnSpc>
                <a:spcPct val="100000"/>
              </a:lnSpc>
              <a:spcBef>
                <a:spcPct val="0"/>
              </a:spcBef>
              <a:spcAft>
                <a:spcPct val="0"/>
              </a:spcAft>
              <a:buFont typeface="Arial" panose="020B0604020202020204" pitchFamily="34" charset="0"/>
              <a:buChar char="•"/>
            </a:pPr>
            <a:r>
              <a:rPr lang="en-US" altLang="en-US" sz="2800" b="1" dirty="0">
                <a:solidFill>
                  <a:schemeClr val="tx2"/>
                </a:solidFill>
                <a:latin typeface="Arial" panose="020B0604020202020204" pitchFamily="34" charset="0"/>
              </a:rPr>
              <a:t> Lumbar (lower) </a:t>
            </a:r>
            <a:r>
              <a:rPr lang="en-US" altLang="en-US" sz="2800" dirty="0">
                <a:solidFill>
                  <a:schemeClr val="tx2"/>
                </a:solidFill>
                <a:latin typeface="Arial" panose="020B0604020202020204" pitchFamily="34" charset="0"/>
              </a:rPr>
              <a:t>curves </a:t>
            </a:r>
          </a:p>
          <a:p>
            <a:pPr lvl="0" defTabSz="914400" fontAlgn="base">
              <a:lnSpc>
                <a:spcPct val="100000"/>
              </a:lnSpc>
              <a:spcBef>
                <a:spcPct val="0"/>
              </a:spcBef>
              <a:spcAft>
                <a:spcPct val="0"/>
              </a:spcAft>
            </a:pPr>
            <a:r>
              <a:rPr lang="en-US" altLang="en-US" sz="2800" dirty="0">
                <a:solidFill>
                  <a:schemeClr val="tx2"/>
                </a:solidFill>
                <a:latin typeface="Arial" panose="020B0604020202020204" pitchFamily="34" charset="0"/>
              </a:rPr>
              <a:t>      are present and in good </a:t>
            </a:r>
          </a:p>
          <a:p>
            <a:pPr lvl="0" defTabSz="914400" fontAlgn="base">
              <a:lnSpc>
                <a:spcPct val="100000"/>
              </a:lnSpc>
              <a:spcBef>
                <a:spcPct val="0"/>
              </a:spcBef>
              <a:spcAft>
                <a:spcPct val="0"/>
              </a:spcAft>
            </a:pPr>
            <a:r>
              <a:rPr lang="en-US" altLang="en-US" sz="2800" dirty="0">
                <a:solidFill>
                  <a:schemeClr val="tx2"/>
                </a:solidFill>
                <a:latin typeface="Arial" panose="020B0604020202020204" pitchFamily="34" charset="0"/>
              </a:rPr>
              <a:t>      alignment</a:t>
            </a:r>
          </a:p>
          <a:p>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251939" y="1932065"/>
            <a:ext cx="3067267" cy="4290863"/>
          </a:xfrm>
          <a:prstGeom prst="rect">
            <a:avLst/>
          </a:prstGeom>
          <a:noFill/>
        </p:spPr>
      </p:pic>
    </p:spTree>
    <p:extLst>
      <p:ext uri="{BB962C8B-B14F-4D97-AF65-F5344CB8AC3E}">
        <p14:creationId xmlns:p14="http://schemas.microsoft.com/office/powerpoint/2010/main" val="24855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chemeClr val="tx1"/>
                </a:solidFill>
              </a:rPr>
              <a:t>Guidelines for Safe Lifting</a:t>
            </a:r>
            <a:r>
              <a:rPr lang="en-US" altLang="en-US" sz="2800" b="1" dirty="0">
                <a:solidFill>
                  <a:schemeClr val="tx1"/>
                </a:solidFill>
              </a:rPr>
              <a:t> </a:t>
            </a:r>
            <a:br>
              <a:rPr lang="en-US" altLang="en-US" sz="2800" b="1" dirty="0">
                <a:solidFill>
                  <a:schemeClr val="tx1"/>
                </a:solidFill>
              </a:rPr>
            </a:br>
            <a:r>
              <a:rPr lang="en-US" altLang="en-US" sz="2800" b="1" dirty="0">
                <a:solidFill>
                  <a:schemeClr val="tx1"/>
                </a:solidFill>
              </a:rPr>
              <a:t>Develop A Neutral Spine</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D85EF1F-7307-41BC-8C08-94B176AED8EE}" type="slidenum">
              <a:rPr lang="en-US" smtClean="0">
                <a:solidFill>
                  <a:srgbClr val="59CBE8"/>
                </a:solidFill>
              </a:rPr>
              <a:pPr/>
              <a:t>5</a:t>
            </a:fld>
            <a:endParaRPr lang="en-US">
              <a:solidFill>
                <a:srgbClr val="59CBE8"/>
              </a:solidFill>
            </a:endParaRPr>
          </a:p>
        </p:txBody>
      </p:sp>
      <p:sp>
        <p:nvSpPr>
          <p:cNvPr id="4" name="Text Placeholder 3"/>
          <p:cNvSpPr>
            <a:spLocks noGrp="1"/>
          </p:cNvSpPr>
          <p:nvPr>
            <p:ph type="body" sz="quarter" idx="13"/>
          </p:nvPr>
        </p:nvSpPr>
        <p:spPr/>
        <p:txBody>
          <a:bodyPr/>
          <a:lstStyle/>
          <a:p>
            <a:pPr lvl="0" defTabSz="914400" fontAlgn="base">
              <a:lnSpc>
                <a:spcPct val="100000"/>
              </a:lnSpc>
              <a:spcBef>
                <a:spcPct val="20000"/>
              </a:spcBef>
              <a:spcAft>
                <a:spcPct val="0"/>
              </a:spcAft>
            </a:pPr>
            <a:endParaRPr lang="en-US" altLang="en-US" sz="3200" kern="0" dirty="0">
              <a:solidFill>
                <a:srgbClr val="000000"/>
              </a:solidFill>
              <a:latin typeface="Arial"/>
            </a:endParaRPr>
          </a:p>
          <a:p>
            <a:pPr marL="457200" lvl="0" indent="-457200" defTabSz="914400" fontAlgn="base">
              <a:lnSpc>
                <a:spcPct val="100000"/>
              </a:lnSpc>
              <a:spcBef>
                <a:spcPct val="20000"/>
              </a:spcBef>
              <a:spcAft>
                <a:spcPct val="0"/>
              </a:spcAft>
              <a:buFont typeface="Arial" panose="020B0604020202020204" pitchFamily="34" charset="0"/>
              <a:buChar char="•"/>
            </a:pPr>
            <a:r>
              <a:rPr lang="en-US" altLang="en-US" sz="3200" kern="0" dirty="0">
                <a:solidFill>
                  <a:schemeClr val="tx2"/>
                </a:solidFill>
                <a:latin typeface="Arial"/>
              </a:rPr>
              <a:t>Keep your spinal column aligned in its    natural curves</a:t>
            </a:r>
          </a:p>
          <a:p>
            <a:pPr marL="457200" lvl="0" indent="-457200" defTabSz="914400" fontAlgn="base">
              <a:lnSpc>
                <a:spcPct val="100000"/>
              </a:lnSpc>
              <a:spcBef>
                <a:spcPct val="20000"/>
              </a:spcBef>
              <a:spcAft>
                <a:spcPct val="0"/>
              </a:spcAft>
              <a:buFont typeface="Arial" panose="020B0604020202020204" pitchFamily="34" charset="0"/>
              <a:buChar char="•"/>
            </a:pPr>
            <a:r>
              <a:rPr lang="en-US" altLang="en-US" sz="3200" kern="0" dirty="0">
                <a:solidFill>
                  <a:schemeClr val="tx2"/>
                </a:solidFill>
                <a:latin typeface="Arial"/>
              </a:rPr>
              <a:t>Prop one foot up on a stool to reduce stress in your lower back</a:t>
            </a:r>
          </a:p>
          <a:p>
            <a:pPr marL="457200" lvl="0" indent="-457200" defTabSz="914400" fontAlgn="base">
              <a:lnSpc>
                <a:spcPct val="100000"/>
              </a:lnSpc>
              <a:spcBef>
                <a:spcPct val="20000"/>
              </a:spcBef>
              <a:spcAft>
                <a:spcPct val="0"/>
              </a:spcAft>
              <a:buFont typeface="Arial" panose="020B0604020202020204" pitchFamily="34" charset="0"/>
              <a:buChar char="•"/>
            </a:pPr>
            <a:r>
              <a:rPr lang="en-US" altLang="en-US" sz="3200" kern="0" dirty="0">
                <a:solidFill>
                  <a:schemeClr val="tx2"/>
                </a:solidFill>
                <a:latin typeface="Arial"/>
              </a:rPr>
              <a:t>Simple stretches</a:t>
            </a:r>
          </a:p>
          <a:p>
            <a:pPr lvl="0" defTabSz="914400" fontAlgn="base">
              <a:lnSpc>
                <a:spcPct val="100000"/>
              </a:lnSpc>
              <a:spcBef>
                <a:spcPct val="20000"/>
              </a:spcBef>
              <a:spcAft>
                <a:spcPct val="0"/>
              </a:spcAft>
            </a:pPr>
            <a:endParaRPr lang="en-US" altLang="en-US" sz="3200" kern="0" dirty="0">
              <a:solidFill>
                <a:srgbClr val="000000"/>
              </a:solidFill>
              <a:latin typeface="Arial"/>
            </a:endParaRPr>
          </a:p>
          <a:p>
            <a:endParaRPr lang="en-US" dirty="0"/>
          </a:p>
        </p:txBody>
      </p:sp>
    </p:spTree>
    <p:extLst>
      <p:ext uri="{BB962C8B-B14F-4D97-AF65-F5344CB8AC3E}">
        <p14:creationId xmlns:p14="http://schemas.microsoft.com/office/powerpoint/2010/main" val="424646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15" t="267" r="1269" b="4556"/>
          <a:stretch/>
        </p:blipFill>
        <p:spPr>
          <a:xfrm>
            <a:off x="1885071" y="858129"/>
            <a:ext cx="5416062" cy="5289454"/>
          </a:xfrm>
          <a:prstGeom prst="rect">
            <a:avLst/>
          </a:prstGeom>
        </p:spPr>
      </p:pic>
    </p:spTree>
    <p:extLst>
      <p:ext uri="{BB962C8B-B14F-4D97-AF65-F5344CB8AC3E}">
        <p14:creationId xmlns:p14="http://schemas.microsoft.com/office/powerpoint/2010/main" val="5841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2708" y="1716258"/>
            <a:ext cx="8167637" cy="4229801"/>
          </a:xfrm>
        </p:spPr>
        <p:txBody>
          <a:bodyPr/>
          <a:lstStyle/>
          <a:p>
            <a:pPr marL="457200" lvl="0" indent="-457200" defTabSz="457200">
              <a:lnSpc>
                <a:spcPct val="100000"/>
              </a:lnSpc>
              <a:spcBef>
                <a:spcPts val="1000"/>
              </a:spcBef>
              <a:spcAft>
                <a:spcPts val="0"/>
              </a:spcAft>
              <a:buSzPct val="80000"/>
              <a:buFont typeface="Arial" panose="020B0604020202020204" pitchFamily="34" charset="0"/>
              <a:buChar char="•"/>
            </a:pPr>
            <a:r>
              <a:rPr lang="en-US" sz="3200" b="1" dirty="0">
                <a:latin typeface="Arial" panose="020B0604020202020204" pitchFamily="34" charset="0"/>
                <a:cs typeface="Arial" panose="020B0604020202020204" pitchFamily="34" charset="0"/>
              </a:rPr>
              <a:t>Before lifting an object always……</a:t>
            </a:r>
          </a:p>
          <a:p>
            <a:pPr lvl="0" defTabSz="457200">
              <a:lnSpc>
                <a:spcPct val="100000"/>
              </a:lnSpc>
              <a:spcBef>
                <a:spcPts val="1000"/>
              </a:spcBef>
              <a:spcAft>
                <a:spcPts val="0"/>
              </a:spcAft>
              <a:buClr>
                <a:srgbClr val="B01513"/>
              </a:buClr>
              <a:buSzPct val="80000"/>
            </a:pPr>
            <a:endParaRPr lang="en-US" sz="3200" b="1" dirty="0">
              <a:latin typeface="Arial" panose="020B0604020202020204" pitchFamily="34" charset="0"/>
              <a:cs typeface="Arial" panose="020B0604020202020204" pitchFamily="34" charset="0"/>
            </a:endParaRP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b="1" dirty="0">
                <a:latin typeface="Arial" panose="020B0604020202020204" pitchFamily="34" charset="0"/>
                <a:cs typeface="Arial" panose="020B0604020202020204" pitchFamily="34" charset="0"/>
              </a:rPr>
              <a:t>Check the weight of the object</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b="1" dirty="0">
                <a:latin typeface="Arial" panose="020B0604020202020204" pitchFamily="34" charset="0"/>
                <a:cs typeface="Arial" panose="020B0604020202020204" pitchFamily="34" charset="0"/>
              </a:rPr>
              <a:t>Make sure your muscles are warmed up</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b="1" dirty="0">
                <a:latin typeface="Arial" panose="020B0604020202020204" pitchFamily="34" charset="0"/>
                <a:cs typeface="Arial" panose="020B0604020202020204" pitchFamily="34" charset="0"/>
              </a:rPr>
              <a:t>Make sure your spine is in a neutral position</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b="1" dirty="0">
                <a:latin typeface="Arial" panose="020B0604020202020204" pitchFamily="34" charset="0"/>
                <a:cs typeface="Arial" panose="020B0604020202020204" pitchFamily="34" charset="0"/>
              </a:rPr>
              <a:t>Make sure your route is clear</a:t>
            </a:r>
          </a:p>
          <a:p>
            <a:pPr marL="342900" lvl="0" indent="-342900" defTabSz="457200">
              <a:lnSpc>
                <a:spcPct val="100000"/>
              </a:lnSpc>
              <a:spcBef>
                <a:spcPts val="1000"/>
              </a:spcBef>
              <a:spcAft>
                <a:spcPts val="0"/>
              </a:spcAft>
              <a:buSzPct val="80000"/>
              <a:buFont typeface="Arial" panose="020B0604020202020204" pitchFamily="34" charset="0"/>
              <a:buChar char="•"/>
            </a:pPr>
            <a:r>
              <a:rPr lang="en-US" sz="2400" b="1" dirty="0">
                <a:latin typeface="Arial" panose="020B0604020202020204" pitchFamily="34" charset="0"/>
                <a:cs typeface="Arial" panose="020B0604020202020204" pitchFamily="34" charset="0"/>
              </a:rPr>
              <a:t>Make sure the load will not shift</a:t>
            </a:r>
          </a:p>
          <a:p>
            <a:endParaRPr lang="en-US" dirty="0"/>
          </a:p>
        </p:txBody>
      </p:sp>
      <p:sp>
        <p:nvSpPr>
          <p:cNvPr id="4" name="TextBox 3"/>
          <p:cNvSpPr txBox="1"/>
          <p:nvPr/>
        </p:nvSpPr>
        <p:spPr>
          <a:xfrm>
            <a:off x="562708" y="253218"/>
            <a:ext cx="7948246" cy="1200329"/>
          </a:xfrm>
          <a:prstGeom prst="rect">
            <a:avLst/>
          </a:prstGeom>
          <a:noFill/>
        </p:spPr>
        <p:txBody>
          <a:bodyPr wrap="square" rtlCol="0">
            <a:spAutoFit/>
          </a:bodyPr>
          <a:lstStyle/>
          <a:p>
            <a:pPr algn="ctr"/>
            <a:r>
              <a:rPr lang="en-US" altLang="en-US" sz="4000" b="1" dirty="0"/>
              <a:t>Guidelines for Safe Lifting</a:t>
            </a:r>
            <a:br>
              <a:rPr lang="en-US" altLang="en-US" sz="4000" b="1" dirty="0"/>
            </a:br>
            <a:r>
              <a:rPr lang="en-US" altLang="en-US" sz="3200" b="1" dirty="0"/>
              <a:t>Preparation</a:t>
            </a:r>
            <a:endParaRPr lang="en-US" dirty="0"/>
          </a:p>
        </p:txBody>
      </p:sp>
    </p:spTree>
    <p:extLst>
      <p:ext uri="{BB962C8B-B14F-4D97-AF65-F5344CB8AC3E}">
        <p14:creationId xmlns:p14="http://schemas.microsoft.com/office/powerpoint/2010/main" val="389058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86" y="246743"/>
            <a:ext cx="7794171" cy="1323439"/>
          </a:xfrm>
          <a:prstGeom prst="rect">
            <a:avLst/>
          </a:prstGeom>
          <a:noFill/>
        </p:spPr>
        <p:txBody>
          <a:bodyPr wrap="square" rtlCol="0">
            <a:spAutoFit/>
          </a:bodyPr>
          <a:lstStyle/>
          <a:p>
            <a:pPr algn="ctr"/>
            <a:r>
              <a:rPr lang="en-US" sz="4000" b="1" dirty="0">
                <a:solidFill>
                  <a:schemeClr val="bg1"/>
                </a:solidFill>
              </a:rPr>
              <a:t>Guidelines</a:t>
            </a:r>
            <a:r>
              <a:rPr lang="en-US" sz="4000" b="1" dirty="0">
                <a:solidFill>
                  <a:schemeClr val="tx2"/>
                </a:solidFill>
              </a:rPr>
              <a:t> </a:t>
            </a:r>
            <a:r>
              <a:rPr lang="en-US" sz="4000" b="1" dirty="0">
                <a:solidFill>
                  <a:schemeClr val="bg1"/>
                </a:solidFill>
              </a:rPr>
              <a:t>for Safe Lifting </a:t>
            </a:r>
          </a:p>
          <a:p>
            <a:pPr algn="ctr"/>
            <a:r>
              <a:rPr lang="en-US" sz="4000" b="1" dirty="0">
                <a:solidFill>
                  <a:schemeClr val="bg1"/>
                </a:solidFill>
              </a:rPr>
              <a:t>Power Zone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329" y="2204835"/>
            <a:ext cx="3447428" cy="3843281"/>
          </a:xfrm>
          <a:prstGeom prst="rect">
            <a:avLst/>
          </a:prstGeom>
        </p:spPr>
      </p:pic>
      <p:sp>
        <p:nvSpPr>
          <p:cNvPr id="4" name="TextBox 3"/>
          <p:cNvSpPr txBox="1"/>
          <p:nvPr/>
        </p:nvSpPr>
        <p:spPr>
          <a:xfrm>
            <a:off x="-89542" y="4051494"/>
            <a:ext cx="2663259" cy="1200329"/>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Carry object in your power zone when possible</a:t>
            </a:r>
          </a:p>
        </p:txBody>
      </p:sp>
      <p:sp>
        <p:nvSpPr>
          <p:cNvPr id="5" name="TextBox 4"/>
          <p:cNvSpPr txBox="1"/>
          <p:nvPr/>
        </p:nvSpPr>
        <p:spPr>
          <a:xfrm>
            <a:off x="6288259" y="2204835"/>
            <a:ext cx="2855741" cy="3046988"/>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Reduce the movement arm as much as possible by reducing the load on the lower back and keeping the load close to the body</a:t>
            </a:r>
            <a:endParaRPr lang="en-US" sz="2400" dirty="0">
              <a:solidFill>
                <a:schemeClr val="bg1"/>
              </a:solidFill>
            </a:endParaRPr>
          </a:p>
        </p:txBody>
      </p:sp>
    </p:spTree>
    <p:extLst>
      <p:ext uri="{BB962C8B-B14F-4D97-AF65-F5344CB8AC3E}">
        <p14:creationId xmlns:p14="http://schemas.microsoft.com/office/powerpoint/2010/main" val="415592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94749" y="1702191"/>
            <a:ext cx="3135596" cy="3856781"/>
          </a:xfrm>
        </p:spPr>
        <p:txBody>
          <a:bodyPr/>
          <a:lstStyle/>
          <a:p>
            <a:endParaRPr lang="en-US" dirty="0"/>
          </a:p>
          <a:p>
            <a:r>
              <a:rPr lang="en-US" dirty="0">
                <a:latin typeface="Arial" panose="020B0604020202020204" pitchFamily="34" charset="0"/>
                <a:cs typeface="Arial" panose="020B0604020202020204" pitchFamily="34" charset="0"/>
              </a:rPr>
              <a:t>Above your shoulders. Use a stool or ladder. </a:t>
            </a:r>
          </a:p>
        </p:txBody>
      </p:sp>
      <p:sp>
        <p:nvSpPr>
          <p:cNvPr id="5" name="TextBox 4"/>
          <p:cNvSpPr txBox="1"/>
          <p:nvPr/>
        </p:nvSpPr>
        <p:spPr>
          <a:xfrm>
            <a:off x="590843" y="225083"/>
            <a:ext cx="7920111" cy="1200329"/>
          </a:xfrm>
          <a:prstGeom prst="rect">
            <a:avLst/>
          </a:prstGeom>
          <a:noFill/>
        </p:spPr>
        <p:txBody>
          <a:bodyPr wrap="square" rtlCol="0">
            <a:spAutoFit/>
          </a:bodyPr>
          <a:lstStyle/>
          <a:p>
            <a:pPr lvl="0" algn="ctr"/>
            <a:r>
              <a:rPr lang="en-US" altLang="en-US" sz="4000" b="1" dirty="0">
                <a:solidFill>
                  <a:srgbClr val="000000"/>
                </a:solidFill>
              </a:rPr>
              <a:t>Guidelines for Safe Lifting</a:t>
            </a:r>
            <a:br>
              <a:rPr lang="en-US" altLang="en-US" sz="4000" b="1" dirty="0">
                <a:solidFill>
                  <a:srgbClr val="000000"/>
                </a:solidFill>
              </a:rPr>
            </a:br>
            <a:r>
              <a:rPr lang="en-US" altLang="en-US" sz="3200" b="1" dirty="0">
                <a:solidFill>
                  <a:srgbClr val="000000"/>
                </a:solidFill>
              </a:rPr>
              <a:t>Preparation</a:t>
            </a:r>
            <a:endParaRPr lang="en-US" dirty="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43" y="2096086"/>
            <a:ext cx="4107766" cy="3291840"/>
          </a:xfrm>
          <a:prstGeom prst="rect">
            <a:avLst/>
          </a:prstGeom>
        </p:spPr>
      </p:pic>
    </p:spTree>
    <p:extLst>
      <p:ext uri="{BB962C8B-B14F-4D97-AF65-F5344CB8AC3E}">
        <p14:creationId xmlns:p14="http://schemas.microsoft.com/office/powerpoint/2010/main" val="19288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SIH">
      <a:dk1>
        <a:srgbClr val="000000"/>
      </a:dk1>
      <a:lt1>
        <a:srgbClr val="FFFFFF"/>
      </a:lt1>
      <a:dk2>
        <a:srgbClr val="59CBE8"/>
      </a:dk2>
      <a:lt2>
        <a:srgbClr val="7A99AC"/>
      </a:lt2>
      <a:accent1>
        <a:srgbClr val="C6DAE7"/>
      </a:accent1>
      <a:accent2>
        <a:srgbClr val="34657F"/>
      </a:accent2>
      <a:accent3>
        <a:srgbClr val="0077C8"/>
      </a:accent3>
      <a:accent4>
        <a:srgbClr val="F3D54E"/>
      </a:accent4>
      <a:accent5>
        <a:srgbClr val="49C5B1"/>
      </a:accent5>
      <a:accent6>
        <a:srgbClr val="E56A54"/>
      </a:accent6>
      <a:hlink>
        <a:srgbClr val="000000"/>
      </a:hlink>
      <a:folHlink>
        <a:srgbClr val="7F7F7F"/>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462</Words>
  <Application>Microsoft Office PowerPoint</Application>
  <PresentationFormat>On-screen Show (4:3)</PresentationFormat>
  <Paragraphs>84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PowerPoint Presentation</vt:lpstr>
      <vt:lpstr>What is a Musculoskeletal Disorder (MSD’s)?</vt:lpstr>
      <vt:lpstr>PowerPoint Presentation</vt:lpstr>
      <vt:lpstr>Guidelines for Safe Lifting  Develop A Neutral Spine</vt:lpstr>
      <vt:lpstr>Guidelines for Safe Lifting  Develop A Neutral Spine</vt:lpstr>
      <vt:lpstr>PowerPoint Presentation</vt:lpstr>
      <vt:lpstr>PowerPoint Presentation</vt:lpstr>
      <vt:lpstr>PowerPoint Presentation</vt:lpstr>
      <vt:lpstr>PowerPoint Presentation</vt:lpstr>
      <vt:lpstr>Guidelines for Safe Lifting  Techniques</vt:lpstr>
      <vt:lpstr>PowerPoint Presentation</vt:lpstr>
      <vt:lpstr>Guidelines for Safe Lifting  Techniques</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Atchley</dc:creator>
  <cp:lastModifiedBy>Sarah O Dell</cp:lastModifiedBy>
  <cp:revision>32</cp:revision>
  <dcterms:created xsi:type="dcterms:W3CDTF">2019-01-31T19:40:54Z</dcterms:created>
  <dcterms:modified xsi:type="dcterms:W3CDTF">2019-12-02T17:08:56Z</dcterms:modified>
</cp:coreProperties>
</file>