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  <p:sldId id="273" r:id="rId6"/>
    <p:sldId id="274" r:id="rId7"/>
    <p:sldId id="275" r:id="rId8"/>
    <p:sldId id="27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6-48D0-8EC4-02EDC93E51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6-48D0-8EC4-02EDC93E51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6-48D0-8EC4-02EDC93E5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5"/>
        <c:axId val="803086408"/>
        <c:axId val="803089152"/>
      </c:barChart>
      <c:catAx>
        <c:axId val="80308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089152"/>
        <c:crosses val="autoZero"/>
        <c:auto val="1"/>
        <c:lblAlgn val="ctr"/>
        <c:lblOffset val="100"/>
        <c:noMultiLvlLbl val="0"/>
      </c:catAx>
      <c:valAx>
        <c:axId val="80308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08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0391545259741"/>
          <c:y val="0.94495596093918"/>
          <c:w val="0.32470107903178769"/>
          <c:h val="5.2484273059712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1344F-A8D8-411A-AAB1-3AEC09687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9022"/>
            <a:ext cx="9141714" cy="6856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9B9CD-6CA9-44ED-B942-A8D85CB4F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56" y="5915012"/>
            <a:ext cx="938786" cy="4937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4749" y="3523415"/>
            <a:ext cx="3135596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Presentation 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4746" y="4817526"/>
            <a:ext cx="3135596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65383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D8DF8-815A-48B4-B65A-88DC6AAD2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9141714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A6442-40EC-401A-A225-140A0CF11B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365129"/>
            <a:ext cx="38576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438211-8175-4277-B6C8-19E6C2D7C5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1825629"/>
            <a:ext cx="3857624" cy="40163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719BFA-6A30-4875-AC95-5728A8CB0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578" y="6464300"/>
            <a:ext cx="1904745" cy="18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 dirty="0">
              <a:solidFill>
                <a:srgbClr val="59CBE8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A0A025-727F-4C46-B2DE-C887875C1A1F}"/>
              </a:ext>
            </a:extLst>
          </p:cNvPr>
          <p:cNvSpPr txBox="1">
            <a:spLocks/>
          </p:cNvSpPr>
          <p:nvPr userDrawn="1"/>
        </p:nvSpPr>
        <p:spPr>
          <a:xfrm>
            <a:off x="5969454" y="1825629"/>
            <a:ext cx="2879271" cy="187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00100" indent="-279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bg1"/>
                </a:solidFill>
              </a:rPr>
              <a:t>Supporting text can go over here</a:t>
            </a:r>
          </a:p>
        </p:txBody>
      </p:sp>
    </p:spTree>
    <p:extLst>
      <p:ext uri="{BB962C8B-B14F-4D97-AF65-F5344CB8AC3E}">
        <p14:creationId xmlns:p14="http://schemas.microsoft.com/office/powerpoint/2010/main" val="30589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79F2B7-14D2-45F7-B24F-1C43A249D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0115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CBC65-8D0F-4120-A036-3058C8631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7955" y="4545248"/>
            <a:ext cx="2337707" cy="1325563"/>
          </a:xfrm>
        </p:spPr>
        <p:txBody>
          <a:bodyPr>
            <a:normAutofit/>
          </a:bodyPr>
          <a:lstStyle>
            <a:lvl1pPr>
              <a:defRPr sz="2400" i="1"/>
            </a:lvl1pPr>
          </a:lstStyle>
          <a:p>
            <a:r>
              <a:rPr lang="en-US" dirty="0"/>
              <a:t>“Insert a quote or message here”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DDB6AA-55E6-433D-A6A2-3EEA381A9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 dirty="0">
              <a:solidFill>
                <a:srgbClr val="59CB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762"/>
            <a:ext cx="9141969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9BFEED-D049-4AD1-ADAD-9A3C04EB6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Table Example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21D2D-0B27-43B9-8D33-81FFF47A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graphicFrame>
        <p:nvGraphicFramePr>
          <p:cNvPr id="6" name="Table Placeholder 10">
            <a:extLst>
              <a:ext uri="{FF2B5EF4-FFF2-40B4-BE49-F238E27FC236}">
                <a16:creationId xmlns:a16="http://schemas.microsoft.com/office/drawing/2014/main" id="{AFD0D2AF-5048-4747-AF5E-2BBD46A851F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1316944"/>
              </p:ext>
            </p:extLst>
          </p:nvPr>
        </p:nvGraphicFramePr>
        <p:xfrm>
          <a:off x="628652" y="1466851"/>
          <a:ext cx="7886700" cy="4079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68660843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39399415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26230833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2964641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24280615"/>
                    </a:ext>
                  </a:extLst>
                </a:gridCol>
              </a:tblGrid>
              <a:tr h="3882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spc="300" dirty="0">
                          <a:solidFill>
                            <a:schemeClr val="bg1"/>
                          </a:solidFill>
                          <a:latin typeface="+mn-lt"/>
                        </a:rPr>
                        <a:t>CONTACTS</a:t>
                      </a:r>
                      <a:endParaRPr lang="en-US" sz="1900" spc="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595" marR="88595" marT="44299" marB="4429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89380"/>
                  </a:ext>
                </a:extLst>
              </a:tr>
              <a:tr h="33570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8595" marR="88595" marT="44299" marB="442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Network</a:t>
                      </a:r>
                    </a:p>
                  </a:txBody>
                  <a:tcPr marL="88595" marR="88595" marT="44299" marB="442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 marL="88595" marR="88595" marT="44299" marB="442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88595" marR="88595" marT="44299" marB="442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ID</a:t>
                      </a:r>
                    </a:p>
                  </a:txBody>
                  <a:tcPr marL="88595" marR="88595" marT="44299" marB="4429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017237"/>
                  </a:ext>
                </a:extLst>
              </a:tr>
              <a:tr h="50898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Andrew Smith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In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North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6-12-18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1234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43456"/>
                  </a:ext>
                </a:extLst>
              </a:tr>
              <a:tr h="5089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Mark Walberg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In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North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6-10-18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4567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6153"/>
                  </a:ext>
                </a:extLst>
              </a:tr>
              <a:tr h="5089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Amanda </a:t>
                      </a:r>
                      <a:r>
                        <a:rPr lang="en-US" sz="1600" b="1" dirty="0" err="1">
                          <a:solidFill>
                            <a:schemeClr val="accent2"/>
                          </a:solidFill>
                          <a:latin typeface="+mn-lt"/>
                        </a:rPr>
                        <a:t>Bynes</a:t>
                      </a:r>
                      <a:endParaRPr lang="en-US" sz="1600" b="1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Out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South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6-1-18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7890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896321"/>
                  </a:ext>
                </a:extLst>
              </a:tr>
              <a:tr h="43576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Carrie Clark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In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East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7-1-18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3210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9301"/>
                  </a:ext>
                </a:extLst>
              </a:tr>
              <a:tr h="43576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Sam Hunt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Out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East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7-12-18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5432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6024"/>
                  </a:ext>
                </a:extLst>
              </a:tr>
              <a:tr h="43576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Bruce Willis 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Out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West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7-17-18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6784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29193"/>
                  </a:ext>
                </a:extLst>
              </a:tr>
              <a:tr h="5089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+mn-lt"/>
                        </a:rPr>
                        <a:t>Mary T. Moore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In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West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8-12-18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7893</a:t>
                      </a:r>
                    </a:p>
                  </a:txBody>
                  <a:tcPr marL="88595" marR="88595" marT="44299" marB="442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1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0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762"/>
            <a:ext cx="9141969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9605F-304F-4639-9FBE-158E9730D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Chart Example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869B1-CD0C-40A0-AF61-68791B9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graphicFrame>
        <p:nvGraphicFramePr>
          <p:cNvPr id="11" name="Chart Placeholder 15">
            <a:extLst>
              <a:ext uri="{FF2B5EF4-FFF2-40B4-BE49-F238E27FC236}">
                <a16:creationId xmlns:a16="http://schemas.microsoft.com/office/drawing/2014/main" id="{8FD4526D-FC35-4738-9C26-A11455F31B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44268748"/>
              </p:ext>
            </p:extLst>
          </p:nvPr>
        </p:nvGraphicFramePr>
        <p:xfrm>
          <a:off x="629841" y="1856587"/>
          <a:ext cx="7886700" cy="439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256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4B4DD8-4FCE-42B4-A8D4-60B1E262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7310" y="0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8259F-8CEC-4521-946F-8B5ED617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377" y="2949959"/>
            <a:ext cx="1821245" cy="9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3" t="41308" r="41308" b="44537"/>
          <a:stretch/>
        </p:blipFill>
        <p:spPr>
          <a:xfrm>
            <a:off x="3789108" y="2832924"/>
            <a:ext cx="2084246" cy="11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1344F-A8D8-411A-AAB1-3AEC09687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9022"/>
            <a:ext cx="9141712" cy="6856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9B9CD-6CA9-44ED-B942-A8D85CB4F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56" y="5915012"/>
            <a:ext cx="938786" cy="4937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4749" y="3523415"/>
            <a:ext cx="3135596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4746" y="4817526"/>
            <a:ext cx="3135596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0689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C7969F3-A804-4F67-8A2F-E93E3D6C4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96"/>
            <a:ext cx="9141714" cy="6857808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4749" y="3429000"/>
            <a:ext cx="3135596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4746" y="4775654"/>
            <a:ext cx="3135596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Section Subheading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3" t="41308" r="41308" b="44537"/>
          <a:stretch/>
        </p:blipFill>
        <p:spPr>
          <a:xfrm>
            <a:off x="7818864" y="5894636"/>
            <a:ext cx="984586" cy="5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243B41-E6B7-4E99-A7F9-784E71ACB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1714" cy="6857808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4749" y="3429000"/>
            <a:ext cx="3135596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4746" y="4775654"/>
            <a:ext cx="3135596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Section Subheading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3" t="41308" r="41308" b="44537"/>
          <a:stretch/>
        </p:blipFill>
        <p:spPr>
          <a:xfrm>
            <a:off x="7818864" y="5894636"/>
            <a:ext cx="984586" cy="5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CC5A71-D40F-464D-95B6-84DA9BCB0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4749" y="3429000"/>
            <a:ext cx="3135596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4746" y="4775654"/>
            <a:ext cx="3135596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Section Subheading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3" t="41308" r="41308" b="44537"/>
          <a:stretch/>
        </p:blipFill>
        <p:spPr>
          <a:xfrm>
            <a:off x="7818864" y="5894636"/>
            <a:ext cx="984586" cy="5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4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8C0B6B-F84F-4269-A320-C9F50CAE2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96"/>
            <a:ext cx="9141714" cy="685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77B09-AE95-4259-8E33-A11A880BA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3" t="41308" r="41308" b="44537"/>
          <a:stretch/>
        </p:blipFill>
        <p:spPr>
          <a:xfrm>
            <a:off x="7818864" y="5894636"/>
            <a:ext cx="984586" cy="56227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0AB0C8-74CC-446F-9281-8E91AA70F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4749" y="3429000"/>
            <a:ext cx="3135596" cy="11028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A6C1C3-E0B6-4DA0-B906-995E3F944C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4746" y="4775654"/>
            <a:ext cx="3135596" cy="783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Section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2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D26592-E925-4441-8BBF-7061DC86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762"/>
            <a:ext cx="9141969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78D50-1EDD-4D7B-ABD8-BC907C00D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95FA-8D81-4175-AC67-5811028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3AC1C5-3538-474F-9F06-8929A7657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25629"/>
            <a:ext cx="7886700" cy="40163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927C59-8192-431D-856E-02EC37D12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60405-9AC8-4146-9545-C040E08196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 dirty="0">
              <a:solidFill>
                <a:srgbClr val="59CBE8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E49E94-629A-453C-8EE5-712CC271F5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25629"/>
            <a:ext cx="3286125" cy="40163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8650" y="365129"/>
            <a:ext cx="388156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2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C989-E3FB-4F69-8227-8244F332C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858"/>
            <a:ext cx="9141714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618B6-E663-4FB6-A496-62D28247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8880" y="365129"/>
            <a:ext cx="36954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9FD71-6E8D-499C-98F0-AEBAE59BE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 dirty="0">
              <a:solidFill>
                <a:srgbClr val="59CBE8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48D48-D39B-4893-B9C7-63F4F88EC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8880" y="1825629"/>
            <a:ext cx="3695444" cy="40163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863EC-D297-4738-AE8D-C49960DB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D2CEE-19EC-49D3-9CD4-AA91436F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9"/>
            <a:ext cx="7886700" cy="401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685749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C2F3-FDC2-4C81-A78E-CD648D4C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578" y="6464300"/>
            <a:ext cx="1904745" cy="18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‹#›</a:t>
            </a:fld>
            <a:endParaRPr lang="en-US" dirty="0">
              <a:solidFill>
                <a:srgbClr val="59CB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2" r:id="rId11"/>
    <p:sldLayoutId id="2147483684" r:id="rId12"/>
    <p:sldLayoutId id="2147483685" r:id="rId13"/>
    <p:sldLayoutId id="2147483689" r:id="rId14"/>
    <p:sldLayoutId id="214748368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900"/>
        </a:spcBef>
        <a:spcAft>
          <a:spcPts val="450"/>
        </a:spcAft>
        <a:buFont typeface="Arial" panose="020B0604020202020204" pitchFamily="34" charset="0"/>
        <a:buNone/>
        <a:defRPr lang="en-US" sz="1800" kern="1200" dirty="0">
          <a:solidFill>
            <a:schemeClr val="bg2"/>
          </a:solidFill>
          <a:latin typeface="+mn-lt"/>
          <a:ea typeface="+mn-ea"/>
          <a:cs typeface="+mn-cs"/>
        </a:defRPr>
      </a:lvl1pPr>
      <a:lvl2pPr marL="171438" indent="-171438" algn="l" defTabSz="685749" rtl="0" eaLnBrk="1" latinLnBrk="0" hangingPunct="1">
        <a:lnSpc>
          <a:spcPct val="9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sz="135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600030" indent="-209535" algn="l" defTabSz="685749" rtl="0" eaLnBrk="1" latinLnBrk="0" hangingPunct="1">
        <a:lnSpc>
          <a:spcPct val="9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sz="105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sz="105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28188" y="3438331"/>
            <a:ext cx="4932783" cy="1102858"/>
          </a:xfrm>
        </p:spPr>
        <p:txBody>
          <a:bodyPr/>
          <a:lstStyle/>
          <a:p>
            <a:pPr algn="ctr"/>
            <a:r>
              <a:rPr lang="en-US" dirty="0" smtClean="0"/>
              <a:t>Health Screenings in Food Pantries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94363" y="4653653"/>
            <a:ext cx="4270271" cy="7833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Angie Bailey, Community Benefits Manger</a:t>
            </a:r>
          </a:p>
          <a:p>
            <a:pPr algn="ctr"/>
            <a:r>
              <a:rPr lang="en-US" dirty="0" smtClean="0"/>
              <a:t>April 11,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57" y="510576"/>
            <a:ext cx="20574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34" y="5747843"/>
            <a:ext cx="1052939" cy="9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190"/>
            <a:ext cx="7886700" cy="1325563"/>
          </a:xfrm>
        </p:spPr>
        <p:txBody>
          <a:bodyPr/>
          <a:lstStyle/>
          <a:p>
            <a:r>
              <a:rPr lang="en-US" dirty="0" smtClean="0"/>
              <a:t>Adults 18 and older can be screened: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2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1290792"/>
            <a:ext cx="7886700" cy="40163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Fasting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Blood Glucose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Blood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Total Cholesterol</a:t>
            </a:r>
          </a:p>
          <a:p>
            <a:pPr marL="457188" lvl="1" indent="-2857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LDL</a:t>
            </a:r>
          </a:p>
          <a:p>
            <a:pPr marL="457188" lvl="1" indent="-2857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HDL</a:t>
            </a:r>
          </a:p>
          <a:p>
            <a:pPr marL="457188" lvl="1" indent="-2857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Triglycerides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Body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Mass Index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(Height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Weight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7623" y="53205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Educational information can be provided as space allows.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537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Pantry Screening Request 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3</a:t>
            </a:fld>
            <a:endParaRPr lang="en-US">
              <a:solidFill>
                <a:srgbClr val="59CBE8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4973" r="8979" b="75250"/>
          <a:stretch/>
        </p:blipFill>
        <p:spPr>
          <a:xfrm>
            <a:off x="493641" y="2415585"/>
            <a:ext cx="8021709" cy="122335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4973" r="8979" b="75250"/>
          <a:stretch/>
        </p:blipFill>
        <p:spPr>
          <a:xfrm>
            <a:off x="280971" y="1661106"/>
            <a:ext cx="8447047" cy="1288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98" y="3717896"/>
            <a:ext cx="3663004" cy="27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4</a:t>
            </a:fld>
            <a:endParaRPr lang="en-US">
              <a:solidFill>
                <a:srgbClr val="59CBE8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531" b="26051"/>
          <a:stretch/>
        </p:blipFill>
        <p:spPr>
          <a:xfrm>
            <a:off x="882897" y="783772"/>
            <a:ext cx="7400105" cy="485484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r="2531" b="26051"/>
          <a:stretch/>
        </p:blipFill>
        <p:spPr>
          <a:xfrm>
            <a:off x="545264" y="982180"/>
            <a:ext cx="8075370" cy="52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4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5</a:t>
            </a:fld>
            <a:endParaRPr lang="en-US">
              <a:solidFill>
                <a:srgbClr val="59CBE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75377" r="9747" b="8811"/>
          <a:stretch/>
        </p:blipFill>
        <p:spPr>
          <a:xfrm>
            <a:off x="157115" y="1985129"/>
            <a:ext cx="8829225" cy="22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EF1F-7307-41BC-8C08-94B176AED8EE}" type="slidenum">
              <a:rPr lang="en-US" smtClean="0">
                <a:solidFill>
                  <a:srgbClr val="59CBE8"/>
                </a:solidFill>
              </a:rPr>
              <a:pPr/>
              <a:t>6</a:t>
            </a:fld>
            <a:endParaRPr lang="en-US">
              <a:solidFill>
                <a:srgbClr val="59CBE8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9BFEED-D049-4AD1-ADAD-9A3C04EB6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62" y="1139041"/>
            <a:ext cx="7886700" cy="1325563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33" y="3594667"/>
            <a:ext cx="2494173" cy="21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5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IH">
      <a:dk1>
        <a:srgbClr val="000000"/>
      </a:dk1>
      <a:lt1>
        <a:srgbClr val="FFFFFF"/>
      </a:lt1>
      <a:dk2>
        <a:srgbClr val="59CBE8"/>
      </a:dk2>
      <a:lt2>
        <a:srgbClr val="7A99AC"/>
      </a:lt2>
      <a:accent1>
        <a:srgbClr val="C6DAE7"/>
      </a:accent1>
      <a:accent2>
        <a:srgbClr val="34657F"/>
      </a:accent2>
      <a:accent3>
        <a:srgbClr val="0077C8"/>
      </a:accent3>
      <a:accent4>
        <a:srgbClr val="F3D54E"/>
      </a:accent4>
      <a:accent5>
        <a:srgbClr val="49C5B1"/>
      </a:accent5>
      <a:accent6>
        <a:srgbClr val="E56A54"/>
      </a:accent6>
      <a:hlink>
        <a:srgbClr val="000000"/>
      </a:hlink>
      <a:folHlink>
        <a:srgbClr val="7F7F7F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30DF490B7714CAD4A38FBA76D88FB" ma:contentTypeVersion="3" ma:contentTypeDescription="Create a new document." ma:contentTypeScope="" ma:versionID="0d7c041e151747be150052af485b12ab">
  <xsd:schema xmlns:xsd="http://www.w3.org/2001/XMLSchema" xmlns:xs="http://www.w3.org/2001/XMLSchema" xmlns:p="http://schemas.microsoft.com/office/2006/metadata/properties" xmlns:ns1="http://schemas.microsoft.com/sharepoint/v3" xmlns:ns2="9d0600a9-35d2-4c10-9f44-4f80afeb684f" xmlns:ns3="8d6319fe-f72c-4a6b-9eec-b35821185999" targetNamespace="http://schemas.microsoft.com/office/2006/metadata/properties" ma:root="true" ma:fieldsID="b5e4dd90985464090d907b6e4bf2b170" ns1:_="" ns2:_="" ns3:_="">
    <xsd:import namespace="http://schemas.microsoft.com/sharepoint/v3"/>
    <xsd:import namespace="9d0600a9-35d2-4c10-9f44-4f80afeb684f"/>
    <xsd:import namespace="8d6319fe-f72c-4a6b-9eec-b3582118599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Bran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600a9-35d2-4c10-9f44-4f80afeb68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319fe-f72c-4a6b-9eec-b35821185999" elementFormDefault="qualified">
    <xsd:import namespace="http://schemas.microsoft.com/office/2006/documentManagement/types"/>
    <xsd:import namespace="http://schemas.microsoft.com/office/infopath/2007/PartnerControls"/>
    <xsd:element name="Branding" ma:index="11" nillable="true" ma:displayName="Branding" ma:default="1" ma:internalName="Brandin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Branding xmlns="8d6319fe-f72c-4a6b-9eec-b35821185999">true</Branding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21567-B326-4B40-B45B-CB43CCBAAC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0600a9-35d2-4c10-9f44-4f80afeb684f"/>
    <ds:schemaRef ds:uri="8d6319fe-f72c-4a6b-9eec-b358211859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F9D495-99B4-40F0-B185-D963DD9E40BA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sharepoint/v3"/>
    <ds:schemaRef ds:uri="http://purl.org/dc/dcmitype/"/>
    <ds:schemaRef ds:uri="http://schemas.openxmlformats.org/package/2006/metadata/core-properties"/>
    <ds:schemaRef ds:uri="8d6319fe-f72c-4a6b-9eec-b35821185999"/>
    <ds:schemaRef ds:uri="9d0600a9-35d2-4c10-9f44-4f80afeb684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9EB976-CCC2-4313-94B7-E1D1B492A9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62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Adults 18 and older can be screened:</vt:lpstr>
      <vt:lpstr>Food Pantry Screening Request Form</vt:lpstr>
      <vt:lpstr>PowerPoint Presentation</vt:lpstr>
      <vt:lpstr>PowerPoint Presentation</vt:lpstr>
      <vt:lpstr>QUESTIONS?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Atchley</dc:creator>
  <cp:lastModifiedBy>Sarah O Dell</cp:lastModifiedBy>
  <cp:revision>14</cp:revision>
  <dcterms:created xsi:type="dcterms:W3CDTF">2019-01-31T19:40:54Z</dcterms:created>
  <dcterms:modified xsi:type="dcterms:W3CDTF">2019-12-02T17:07:53Z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0x01010092930DF490B7714CAD4A38FBA76D88FB</vt:lpwstr>
  </property>
</Properties>
</file>